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56" r:id="rId5"/>
    <p:sldId id="352" r:id="rId6"/>
    <p:sldId id="376" r:id="rId7"/>
    <p:sldId id="377" r:id="rId8"/>
    <p:sldId id="366" r:id="rId9"/>
    <p:sldId id="367" r:id="rId10"/>
    <p:sldId id="368" r:id="rId11"/>
    <p:sldId id="369" r:id="rId12"/>
    <p:sldId id="378" r:id="rId13"/>
    <p:sldId id="371" r:id="rId14"/>
    <p:sldId id="373" r:id="rId15"/>
    <p:sldId id="379" r:id="rId16"/>
    <p:sldId id="372" r:id="rId17"/>
    <p:sldId id="360" r:id="rId18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7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7671D-E5E5-4029-BD1E-B1A6B7241056}" v="237" dt="2022-02-23T21:26:43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333" autoAdjust="0"/>
  </p:normalViewPr>
  <p:slideViewPr>
    <p:cSldViewPr snapToGrid="0">
      <p:cViewPr varScale="1">
        <p:scale>
          <a:sx n="77" d="100"/>
          <a:sy n="77" d="100"/>
        </p:scale>
        <p:origin x="1878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na Demburg" userId="0b45c0a7-6646-4544-b1e7-f26cac9b6865" providerId="ADAL" clId="{2DC85C53-C193-463E-A7B0-41F78504FB54}"/>
    <pc:docChg chg="delSld">
      <pc:chgData name="Dina Demburg" userId="0b45c0a7-6646-4544-b1e7-f26cac9b6865" providerId="ADAL" clId="{2DC85C53-C193-463E-A7B0-41F78504FB54}" dt="2022-02-22T16:29:44.668" v="0" actId="47"/>
      <pc:docMkLst>
        <pc:docMk/>
      </pc:docMkLst>
      <pc:sldChg chg="del">
        <pc:chgData name="Dina Demburg" userId="0b45c0a7-6646-4544-b1e7-f26cac9b6865" providerId="ADAL" clId="{2DC85C53-C193-463E-A7B0-41F78504FB54}" dt="2022-02-22T16:29:44.668" v="0" actId="47"/>
        <pc:sldMkLst>
          <pc:docMk/>
          <pc:sldMk cId="2899168824" sldId="349"/>
        </pc:sldMkLst>
      </pc:sldChg>
    </pc:docChg>
  </pc:docChgLst>
  <pc:docChgLst>
    <pc:chgData name="Dina Demburg" userId="0b45c0a7-6646-4544-b1e7-f26cac9b6865" providerId="ADAL" clId="{6CB7671D-E5E5-4029-BD1E-B1A6B7241056}"/>
    <pc:docChg chg="undo custSel delSld modSld">
      <pc:chgData name="Dina Demburg" userId="0b45c0a7-6646-4544-b1e7-f26cac9b6865" providerId="ADAL" clId="{6CB7671D-E5E5-4029-BD1E-B1A6B7241056}" dt="2022-02-23T21:38:17.737" v="1037" actId="6549"/>
      <pc:docMkLst>
        <pc:docMk/>
      </pc:docMkLst>
      <pc:sldChg chg="del">
        <pc:chgData name="Dina Demburg" userId="0b45c0a7-6646-4544-b1e7-f26cac9b6865" providerId="ADAL" clId="{6CB7671D-E5E5-4029-BD1E-B1A6B7241056}" dt="2022-02-23T21:11:06.582" v="0" actId="47"/>
        <pc:sldMkLst>
          <pc:docMk/>
          <pc:sldMk cId="348749479" sldId="363"/>
        </pc:sldMkLst>
      </pc:sldChg>
      <pc:sldChg chg="del">
        <pc:chgData name="Dina Demburg" userId="0b45c0a7-6646-4544-b1e7-f26cac9b6865" providerId="ADAL" clId="{6CB7671D-E5E5-4029-BD1E-B1A6B7241056}" dt="2022-02-23T21:11:51.227" v="1" actId="47"/>
        <pc:sldMkLst>
          <pc:docMk/>
          <pc:sldMk cId="3134562422" sldId="364"/>
        </pc:sldMkLst>
      </pc:sldChg>
      <pc:sldChg chg="modSp mod">
        <pc:chgData name="Dina Demburg" userId="0b45c0a7-6646-4544-b1e7-f26cac9b6865" providerId="ADAL" clId="{6CB7671D-E5E5-4029-BD1E-B1A6B7241056}" dt="2022-02-23T21:31:08.142" v="977" actId="6549"/>
        <pc:sldMkLst>
          <pc:docMk/>
          <pc:sldMk cId="1903397634" sldId="367"/>
        </pc:sldMkLst>
        <pc:spChg chg="mod">
          <ac:chgData name="Dina Demburg" userId="0b45c0a7-6646-4544-b1e7-f26cac9b6865" providerId="ADAL" clId="{6CB7671D-E5E5-4029-BD1E-B1A6B7241056}" dt="2022-02-23T21:31:08.142" v="977" actId="6549"/>
          <ac:spMkLst>
            <pc:docMk/>
            <pc:sldMk cId="1903397634" sldId="367"/>
            <ac:spMk id="6" creationId="{A3D9AB8B-8995-4FFF-99E1-CB968FBFBB0C}"/>
          </ac:spMkLst>
        </pc:spChg>
      </pc:sldChg>
      <pc:sldChg chg="modSp mod">
        <pc:chgData name="Dina Demburg" userId="0b45c0a7-6646-4544-b1e7-f26cac9b6865" providerId="ADAL" clId="{6CB7671D-E5E5-4029-BD1E-B1A6B7241056}" dt="2022-02-23T21:26:21.501" v="956" actId="14861"/>
        <pc:sldMkLst>
          <pc:docMk/>
          <pc:sldMk cId="4228674103" sldId="368"/>
        </pc:sldMkLst>
        <pc:picChg chg="mod">
          <ac:chgData name="Dina Demburg" userId="0b45c0a7-6646-4544-b1e7-f26cac9b6865" providerId="ADAL" clId="{6CB7671D-E5E5-4029-BD1E-B1A6B7241056}" dt="2022-02-23T21:26:21.501" v="956" actId="14861"/>
          <ac:picMkLst>
            <pc:docMk/>
            <pc:sldMk cId="4228674103" sldId="368"/>
            <ac:picMk id="7" creationId="{A5F2DBC9-AE40-4665-9BF2-7E6D3366FA89}"/>
          </ac:picMkLst>
        </pc:picChg>
      </pc:sldChg>
      <pc:sldChg chg="modSp mod">
        <pc:chgData name="Dina Demburg" userId="0b45c0a7-6646-4544-b1e7-f26cac9b6865" providerId="ADAL" clId="{6CB7671D-E5E5-4029-BD1E-B1A6B7241056}" dt="2022-02-23T21:33:37.454" v="1032" actId="1035"/>
        <pc:sldMkLst>
          <pc:docMk/>
          <pc:sldMk cId="1354696918" sldId="369"/>
        </pc:sldMkLst>
        <pc:spChg chg="mod">
          <ac:chgData name="Dina Demburg" userId="0b45c0a7-6646-4544-b1e7-f26cac9b6865" providerId="ADAL" clId="{6CB7671D-E5E5-4029-BD1E-B1A6B7241056}" dt="2022-02-23T21:33:37.454" v="1032" actId="1035"/>
          <ac:spMkLst>
            <pc:docMk/>
            <pc:sldMk cId="1354696918" sldId="369"/>
            <ac:spMk id="6" creationId="{A3D9AB8B-8995-4FFF-99E1-CB968FBFBB0C}"/>
          </ac:spMkLst>
        </pc:spChg>
        <pc:picChg chg="mod">
          <ac:chgData name="Dina Demburg" userId="0b45c0a7-6646-4544-b1e7-f26cac9b6865" providerId="ADAL" clId="{6CB7671D-E5E5-4029-BD1E-B1A6B7241056}" dt="2022-02-23T21:25:55.840" v="931" actId="14861"/>
          <ac:picMkLst>
            <pc:docMk/>
            <pc:sldMk cId="1354696918" sldId="369"/>
            <ac:picMk id="9" creationId="{C763B9F6-DBD1-4A90-97EC-0339791A7251}"/>
          </ac:picMkLst>
        </pc:picChg>
        <pc:picChg chg="mod">
          <ac:chgData name="Dina Demburg" userId="0b45c0a7-6646-4544-b1e7-f26cac9b6865" providerId="ADAL" clId="{6CB7671D-E5E5-4029-BD1E-B1A6B7241056}" dt="2022-02-23T21:26:08.196" v="951" actId="14861"/>
          <ac:picMkLst>
            <pc:docMk/>
            <pc:sldMk cId="1354696918" sldId="369"/>
            <ac:picMk id="11" creationId="{18641F3A-B598-4039-8CE2-4DB45DB080F3}"/>
          </ac:picMkLst>
        </pc:picChg>
        <pc:picChg chg="mod">
          <ac:chgData name="Dina Demburg" userId="0b45c0a7-6646-4544-b1e7-f26cac9b6865" providerId="ADAL" clId="{6CB7671D-E5E5-4029-BD1E-B1A6B7241056}" dt="2022-02-23T21:25:59.543" v="935" actId="14861"/>
          <ac:picMkLst>
            <pc:docMk/>
            <pc:sldMk cId="1354696918" sldId="369"/>
            <ac:picMk id="13" creationId="{1DDD3945-FD58-4217-BE7B-97AED17A2282}"/>
          </ac:picMkLst>
        </pc:picChg>
        <pc:picChg chg="mod">
          <ac:chgData name="Dina Demburg" userId="0b45c0a7-6646-4544-b1e7-f26cac9b6865" providerId="ADAL" clId="{6CB7671D-E5E5-4029-BD1E-B1A6B7241056}" dt="2022-02-23T21:26:11.750" v="953" actId="14861"/>
          <ac:picMkLst>
            <pc:docMk/>
            <pc:sldMk cId="1354696918" sldId="369"/>
            <ac:picMk id="15" creationId="{4DA77545-2DDE-426D-A7D5-C09234DEDA01}"/>
          </ac:picMkLst>
        </pc:picChg>
      </pc:sldChg>
      <pc:sldChg chg="del">
        <pc:chgData name="Dina Demburg" userId="0b45c0a7-6646-4544-b1e7-f26cac9b6865" providerId="ADAL" clId="{6CB7671D-E5E5-4029-BD1E-B1A6B7241056}" dt="2022-02-23T21:12:55.810" v="2" actId="47"/>
        <pc:sldMkLst>
          <pc:docMk/>
          <pc:sldMk cId="1157792224" sldId="370"/>
        </pc:sldMkLst>
      </pc:sldChg>
      <pc:sldChg chg="modSp mod">
        <pc:chgData name="Dina Demburg" userId="0b45c0a7-6646-4544-b1e7-f26cac9b6865" providerId="ADAL" clId="{6CB7671D-E5E5-4029-BD1E-B1A6B7241056}" dt="2022-02-23T21:25:49.529" v="924" actId="14861"/>
        <pc:sldMkLst>
          <pc:docMk/>
          <pc:sldMk cId="2460097933" sldId="371"/>
        </pc:sldMkLst>
        <pc:picChg chg="mod">
          <ac:chgData name="Dina Demburg" userId="0b45c0a7-6646-4544-b1e7-f26cac9b6865" providerId="ADAL" clId="{6CB7671D-E5E5-4029-BD1E-B1A6B7241056}" dt="2022-02-23T21:25:49.529" v="924" actId="14861"/>
          <ac:picMkLst>
            <pc:docMk/>
            <pc:sldMk cId="2460097933" sldId="371"/>
            <ac:picMk id="9" creationId="{4B42FB0F-93F8-420B-9672-1CFA7DB601AF}"/>
          </ac:picMkLst>
        </pc:picChg>
      </pc:sldChg>
      <pc:sldChg chg="modSp mod">
        <pc:chgData name="Dina Demburg" userId="0b45c0a7-6646-4544-b1e7-f26cac9b6865" providerId="ADAL" clId="{6CB7671D-E5E5-4029-BD1E-B1A6B7241056}" dt="2022-02-23T21:27:00.986" v="975" actId="14861"/>
        <pc:sldMkLst>
          <pc:docMk/>
          <pc:sldMk cId="4164241262" sldId="372"/>
        </pc:sldMkLst>
        <pc:picChg chg="mod">
          <ac:chgData name="Dina Demburg" userId="0b45c0a7-6646-4544-b1e7-f26cac9b6865" providerId="ADAL" clId="{6CB7671D-E5E5-4029-BD1E-B1A6B7241056}" dt="2022-02-23T21:27:00.986" v="975" actId="14861"/>
          <ac:picMkLst>
            <pc:docMk/>
            <pc:sldMk cId="4164241262" sldId="372"/>
            <ac:picMk id="8" creationId="{0A9BB777-043C-491B-9EA2-E14D0920DD61}"/>
          </ac:picMkLst>
        </pc:picChg>
      </pc:sldChg>
      <pc:sldChg chg="modSp del mod setBg modNotesTx">
        <pc:chgData name="Dina Demburg" userId="0b45c0a7-6646-4544-b1e7-f26cac9b6865" providerId="ADAL" clId="{6CB7671D-E5E5-4029-BD1E-B1A6B7241056}" dt="2022-02-23T21:38:15.298" v="1036" actId="6549"/>
        <pc:sldMkLst>
          <pc:docMk/>
          <pc:sldMk cId="3664507182" sldId="373"/>
        </pc:sldMkLst>
        <pc:picChg chg="mod">
          <ac:chgData name="Dina Demburg" userId="0b45c0a7-6646-4544-b1e7-f26cac9b6865" providerId="ADAL" clId="{6CB7671D-E5E5-4029-BD1E-B1A6B7241056}" dt="2022-02-23T21:14:48.443" v="253" actId="14100"/>
          <ac:picMkLst>
            <pc:docMk/>
            <pc:sldMk cId="3664507182" sldId="373"/>
            <ac:picMk id="8" creationId="{EFB57538-A0DC-47E4-BF8A-A128782F4061}"/>
          </ac:picMkLst>
        </pc:picChg>
        <pc:picChg chg="mod">
          <ac:chgData name="Dina Demburg" userId="0b45c0a7-6646-4544-b1e7-f26cac9b6865" providerId="ADAL" clId="{6CB7671D-E5E5-4029-BD1E-B1A6B7241056}" dt="2022-02-23T21:25:39.495" v="916" actId="14861"/>
          <ac:picMkLst>
            <pc:docMk/>
            <pc:sldMk cId="3664507182" sldId="373"/>
            <ac:picMk id="9" creationId="{92888CAD-206F-4743-B2FD-5BC36DA3E1EC}"/>
          </ac:picMkLst>
        </pc:picChg>
      </pc:sldChg>
      <pc:sldChg chg="modSp del mod">
        <pc:chgData name="Dina Demburg" userId="0b45c0a7-6646-4544-b1e7-f26cac9b6865" providerId="ADAL" clId="{6CB7671D-E5E5-4029-BD1E-B1A6B7241056}" dt="2022-02-23T21:26:45.054" v="957" actId="47"/>
        <pc:sldMkLst>
          <pc:docMk/>
          <pc:sldMk cId="2897412387" sldId="375"/>
        </pc:sldMkLst>
        <pc:picChg chg="mod">
          <ac:chgData name="Dina Demburg" userId="0b45c0a7-6646-4544-b1e7-f26cac9b6865" providerId="ADAL" clId="{6CB7671D-E5E5-4029-BD1E-B1A6B7241056}" dt="2022-02-23T21:24:50.161" v="887" actId="14861"/>
          <ac:picMkLst>
            <pc:docMk/>
            <pc:sldMk cId="2897412387" sldId="375"/>
            <ac:picMk id="8" creationId="{F8F573AB-EB0F-4053-A38D-9289A76D5A54}"/>
          </ac:picMkLst>
        </pc:picChg>
      </pc:sldChg>
      <pc:sldChg chg="modSp mod modNotesTx">
        <pc:chgData name="Dina Demburg" userId="0b45c0a7-6646-4544-b1e7-f26cac9b6865" providerId="ADAL" clId="{6CB7671D-E5E5-4029-BD1E-B1A6B7241056}" dt="2022-02-23T21:37:55.981" v="1033" actId="6549"/>
        <pc:sldMkLst>
          <pc:docMk/>
          <pc:sldMk cId="1300503016" sldId="376"/>
        </pc:sldMkLst>
        <pc:spChg chg="mod">
          <ac:chgData name="Dina Demburg" userId="0b45c0a7-6646-4544-b1e7-f26cac9b6865" providerId="ADAL" clId="{6CB7671D-E5E5-4029-BD1E-B1A6B7241056}" dt="2022-02-23T21:31:53.217" v="1010" actId="113"/>
          <ac:spMkLst>
            <pc:docMk/>
            <pc:sldMk cId="1300503016" sldId="376"/>
            <ac:spMk id="4" creationId="{416913F3-5430-4DB7-979F-51B258C76945}"/>
          </ac:spMkLst>
        </pc:spChg>
      </pc:sldChg>
      <pc:sldChg chg="modSp mod modNotesTx">
        <pc:chgData name="Dina Demburg" userId="0b45c0a7-6646-4544-b1e7-f26cac9b6865" providerId="ADAL" clId="{6CB7671D-E5E5-4029-BD1E-B1A6B7241056}" dt="2022-02-23T21:37:59.577" v="1034" actId="6549"/>
        <pc:sldMkLst>
          <pc:docMk/>
          <pc:sldMk cId="2852279583" sldId="377"/>
        </pc:sldMkLst>
        <pc:spChg chg="mod">
          <ac:chgData name="Dina Demburg" userId="0b45c0a7-6646-4544-b1e7-f26cac9b6865" providerId="ADAL" clId="{6CB7671D-E5E5-4029-BD1E-B1A6B7241056}" dt="2022-02-23T21:31:22.323" v="999" actId="1035"/>
          <ac:spMkLst>
            <pc:docMk/>
            <pc:sldMk cId="2852279583" sldId="377"/>
            <ac:spMk id="3" creationId="{4A226487-4204-C247-BB99-1A21AEEC659C}"/>
          </ac:spMkLst>
        </pc:spChg>
        <pc:spChg chg="mod">
          <ac:chgData name="Dina Demburg" userId="0b45c0a7-6646-4544-b1e7-f26cac9b6865" providerId="ADAL" clId="{6CB7671D-E5E5-4029-BD1E-B1A6B7241056}" dt="2022-02-23T21:31:33.120" v="1009" actId="1037"/>
          <ac:spMkLst>
            <pc:docMk/>
            <pc:sldMk cId="2852279583" sldId="377"/>
            <ac:spMk id="6" creationId="{A3D9AB8B-8995-4FFF-99E1-CB968FBFBB0C}"/>
          </ac:spMkLst>
        </pc:spChg>
      </pc:sldChg>
      <pc:sldChg chg="modNotesTx">
        <pc:chgData name="Dina Demburg" userId="0b45c0a7-6646-4544-b1e7-f26cac9b6865" providerId="ADAL" clId="{6CB7671D-E5E5-4029-BD1E-B1A6B7241056}" dt="2022-02-23T21:38:10.477" v="1035" actId="6549"/>
        <pc:sldMkLst>
          <pc:docMk/>
          <pc:sldMk cId="444121264" sldId="378"/>
        </pc:sldMkLst>
      </pc:sldChg>
      <pc:sldChg chg="modSp del mod">
        <pc:chgData name="Dina Demburg" userId="0b45c0a7-6646-4544-b1e7-f26cac9b6865" providerId="ADAL" clId="{6CB7671D-E5E5-4029-BD1E-B1A6B7241056}" dt="2022-02-23T21:25:23.085" v="888" actId="47"/>
        <pc:sldMkLst>
          <pc:docMk/>
          <pc:sldMk cId="3907485397" sldId="379"/>
        </pc:sldMkLst>
        <pc:picChg chg="mod">
          <ac:chgData name="Dina Demburg" userId="0b45c0a7-6646-4544-b1e7-f26cac9b6865" providerId="ADAL" clId="{6CB7671D-E5E5-4029-BD1E-B1A6B7241056}" dt="2022-02-23T21:24:24.991" v="876" actId="14861"/>
          <ac:picMkLst>
            <pc:docMk/>
            <pc:sldMk cId="3907485397" sldId="379"/>
            <ac:picMk id="8" creationId="{EFB57538-A0DC-47E4-BF8A-A128782F4061}"/>
          </ac:picMkLst>
        </pc:picChg>
      </pc:sldChg>
      <pc:sldChg chg="modSp mod modNotesTx">
        <pc:chgData name="Dina Demburg" userId="0b45c0a7-6646-4544-b1e7-f26cac9b6865" providerId="ADAL" clId="{6CB7671D-E5E5-4029-BD1E-B1A6B7241056}" dt="2022-02-23T21:38:17.737" v="1037" actId="6549"/>
        <pc:sldMkLst>
          <pc:docMk/>
          <pc:sldMk cId="4053149476" sldId="379"/>
        </pc:sldMkLst>
        <pc:picChg chg="mod">
          <ac:chgData name="Dina Demburg" userId="0b45c0a7-6646-4544-b1e7-f26cac9b6865" providerId="ADAL" clId="{6CB7671D-E5E5-4029-BD1E-B1A6B7241056}" dt="2022-02-23T21:26:51.696" v="967" actId="14861"/>
          <ac:picMkLst>
            <pc:docMk/>
            <pc:sldMk cId="4053149476" sldId="379"/>
            <ac:picMk id="9" creationId="{ED044183-C19D-49BF-BE34-ADF56078FC2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1967" cy="466913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4" y="0"/>
            <a:ext cx="3041967" cy="466913"/>
          </a:xfrm>
          <a:prstGeom prst="rect">
            <a:avLst/>
          </a:prstGeom>
        </p:spPr>
        <p:txBody>
          <a:bodyPr vert="horz" lIns="93287" tIns="46643" rIns="93287" bIns="46643" rtlCol="0"/>
          <a:lstStyle>
            <a:lvl1pPr algn="r">
              <a:defRPr sz="1200"/>
            </a:lvl1pPr>
          </a:lstStyle>
          <a:p>
            <a:fld id="{F0F6BDA4-792B-4F60-838F-91122C96BFC9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9015"/>
            <a:ext cx="3041967" cy="466912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4" y="8839015"/>
            <a:ext cx="3041967" cy="466912"/>
          </a:xfrm>
          <a:prstGeom prst="rect">
            <a:avLst/>
          </a:prstGeom>
        </p:spPr>
        <p:txBody>
          <a:bodyPr vert="horz" lIns="93287" tIns="46643" rIns="93287" bIns="46643" rtlCol="0" anchor="b"/>
          <a:lstStyle>
            <a:lvl1pPr algn="r">
              <a:defRPr sz="1200"/>
            </a:lvl1pPr>
          </a:lstStyle>
          <a:p>
            <a:fld id="{A1F5A94E-AF76-4CB2-AF51-A37A66756F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931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477" y="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>
              <a:defRPr sz="1200"/>
            </a:lvl1pPr>
          </a:lstStyle>
          <a:p>
            <a:fld id="{F99D793E-F79E-41DD-B518-79865A2E18A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8" y="4478397"/>
            <a:ext cx="5617209" cy="3664288"/>
          </a:xfrm>
          <a:prstGeom prst="rect">
            <a:avLst/>
          </a:prstGeom>
        </p:spPr>
        <p:txBody>
          <a:bodyPr vert="horz" lIns="91403" tIns="45702" rIns="91403" bIns="4570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36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477" y="8839360"/>
            <a:ext cx="3041862" cy="466566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>
              <a:defRPr sz="1200"/>
            </a:lvl1pPr>
          </a:lstStyle>
          <a:p>
            <a:fld id="{A2DCE130-479A-4E0E-B950-AA477AE086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7971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E130-479A-4E0E-B950-AA477AE0868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7071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E130-479A-4E0E-B950-AA477AE0868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6723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E130-479A-4E0E-B950-AA477AE0868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693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E130-479A-4E0E-B950-AA477AE0868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2573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rtl="0" eaLnBrk="1" fontAlgn="t" latinLnBrk="0" hangingPunct="1">
              <a:buFont typeface="Arial" panose="020B0604020202020204" pitchFamily="34" charset="0"/>
              <a:buChar char="•"/>
            </a:pPr>
            <a:endParaRPr lang="en-CA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 rtl="0" eaLnBrk="1" fontAlgn="t" latinLnBrk="0" hangingPunct="1">
              <a:buFont typeface="Arial" panose="020B0604020202020204" pitchFamily="34" charset="0"/>
              <a:buChar char="•"/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 eaLnBrk="1" fontAlgn="t" latinLnBrk="0" hangingPunct="1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E130-479A-4E0E-B950-AA477AE0868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1553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E130-479A-4E0E-B950-AA477AE0868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95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CE130-479A-4E0E-B950-AA477AE0868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0263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E130-479A-4E0E-B950-AA477AE0868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723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E130-479A-4E0E-B950-AA477AE0868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0928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E130-479A-4E0E-B950-AA477AE0868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0547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E130-479A-4E0E-B950-AA477AE0868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8222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E130-479A-4E0E-B950-AA477AE0868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5388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E130-479A-4E0E-B950-AA477AE0868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0277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1200" b="1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DCE130-479A-4E0E-B950-AA477AE0868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099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75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809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4099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9275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5053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4720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7080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2434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46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1064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440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8919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661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039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959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0407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103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4074AA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C3090A-C6E4-4358-89B3-6895E7D93945}" type="datetimeFigureOut">
              <a:rPr lang="en-CA" smtClean="0"/>
              <a:t>02/23/2022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7AC01E1-2C6D-4B63-AE7E-CA904E38D13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51929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7.wdp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4074AA">
                <a:alpha val="66000"/>
                <a:lumMod val="67000"/>
                <a:lumOff val="33000"/>
              </a:srgb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3E5AC19-744E-3841-8654-133C6BAEC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672" y="1469766"/>
            <a:ext cx="4209328" cy="32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794"/>
    </mc:Choice>
    <mc:Fallback xmlns="">
      <p:transition spd="slow" advTm="2679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BD6A31-2E99-514C-86B7-FC6B0F029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66" y="347041"/>
            <a:ext cx="2787934" cy="21463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638AA8-1A6E-4F23-A91D-1D4179576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72" y="575606"/>
            <a:ext cx="8535140" cy="1128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D9AB8B-8995-4FFF-99E1-CB968FBFBB0C}"/>
              </a:ext>
            </a:extLst>
          </p:cNvPr>
          <p:cNvSpPr txBox="1"/>
          <p:nvPr/>
        </p:nvSpPr>
        <p:spPr>
          <a:xfrm>
            <a:off x="981955" y="370621"/>
            <a:ext cx="71992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Word of the Week (WOW)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42FB0F-93F8-420B-9672-1CFA7DB60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611931" y="1495427"/>
            <a:ext cx="5939277" cy="5190356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600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8"/>
    </mc:Choice>
    <mc:Fallback xmlns="">
      <p:transition spd="slow" advTm="1188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BD6A31-2E99-514C-86B7-FC6B0F029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82" y="347041"/>
            <a:ext cx="1763218" cy="13574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638AA8-1A6E-4F23-A91D-1D4179576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72" y="575606"/>
            <a:ext cx="8535140" cy="1128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D9AB8B-8995-4FFF-99E1-CB968FBFBB0C}"/>
              </a:ext>
            </a:extLst>
          </p:cNvPr>
          <p:cNvSpPr txBox="1"/>
          <p:nvPr/>
        </p:nvSpPr>
        <p:spPr>
          <a:xfrm>
            <a:off x="1698328" y="370621"/>
            <a:ext cx="71992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Word of the Week (WOW)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88CAD-206F-4743-B2FD-5BC36DA3E1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00" y="1589513"/>
            <a:ext cx="10225582" cy="505003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6450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8"/>
    </mc:Choice>
    <mc:Fallback xmlns="">
      <p:transition spd="slow" advTm="1188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BD6A31-2E99-514C-86B7-FC6B0F029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182" y="347041"/>
            <a:ext cx="1763218" cy="13574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638AA8-1A6E-4F23-A91D-1D4179576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72" y="575606"/>
            <a:ext cx="8535140" cy="1128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D9AB8B-8995-4FFF-99E1-CB968FBFBB0C}"/>
              </a:ext>
            </a:extLst>
          </p:cNvPr>
          <p:cNvSpPr txBox="1"/>
          <p:nvPr/>
        </p:nvSpPr>
        <p:spPr>
          <a:xfrm>
            <a:off x="1698328" y="370621"/>
            <a:ext cx="71992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Word of the Week (WOW)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044183-C19D-49BF-BE34-ADF56078FC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02" y="1140062"/>
            <a:ext cx="8797290" cy="550516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5314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8"/>
    </mc:Choice>
    <mc:Fallback xmlns="">
      <p:transition spd="slow" advTm="1188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BD6A31-2E99-514C-86B7-FC6B0F029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66" y="347041"/>
            <a:ext cx="2787934" cy="21463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638AA8-1A6E-4F23-A91D-1D4179576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72" y="575606"/>
            <a:ext cx="8535140" cy="1128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D9AB8B-8995-4FFF-99E1-CB968FBFBB0C}"/>
              </a:ext>
            </a:extLst>
          </p:cNvPr>
          <p:cNvSpPr txBox="1"/>
          <p:nvPr/>
        </p:nvSpPr>
        <p:spPr>
          <a:xfrm>
            <a:off x="1115922" y="650796"/>
            <a:ext cx="71992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Word of the Week (WOW)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A9BB777-043C-491B-9EA2-E14D0920D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728466" y="1559645"/>
            <a:ext cx="7974140" cy="5082141"/>
          </a:xfr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16424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8"/>
    </mc:Choice>
    <mc:Fallback xmlns="">
      <p:transition spd="slow" advTm="11888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BD6A31-2E99-514C-86B7-FC6B0F029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66" y="347041"/>
            <a:ext cx="2787934" cy="2146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26487-4204-C247-BB99-1A21AEEC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66" y="2493433"/>
            <a:ext cx="8534400" cy="36152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>
                <a:solidFill>
                  <a:schemeClr val="tx1"/>
                </a:solidFill>
              </a:rPr>
              <a:t>Thank-you!</a:t>
            </a:r>
          </a:p>
          <a:p>
            <a:pPr marL="0" indent="0" algn="ctr">
              <a:buNone/>
            </a:pPr>
            <a:endParaRPr lang="en-US" sz="400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1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8"/>
    </mc:Choice>
    <mc:Fallback xmlns="">
      <p:transition spd="slow" advTm="118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rgbClr val="4074AA">
                <a:lumMod val="0"/>
                <a:lumOff val="100000"/>
                <a:alpha val="0"/>
              </a:srgb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58756">
            <a:off x="8804071" y="5533899"/>
            <a:ext cx="1047750" cy="69309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17155">
            <a:off x="9387435" y="5664253"/>
            <a:ext cx="1047750" cy="69309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9619" y="5104469"/>
            <a:ext cx="1047750" cy="69309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253951">
            <a:off x="944880" y="5713236"/>
            <a:ext cx="1660910" cy="779452"/>
          </a:xfrm>
          <a:prstGeom prst="rect">
            <a:avLst/>
          </a:prstGeom>
          <a:scene3d>
            <a:camera prst="obliqueTopLeft"/>
            <a:lightRig rig="threePt" dir="t"/>
          </a:scene3d>
          <a:sp3d z="-12700"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68882" y="5187354"/>
            <a:ext cx="1047750" cy="69309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50279">
            <a:off x="2050585" y="5515405"/>
            <a:ext cx="1047750" cy="69309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2607" y="5252109"/>
            <a:ext cx="1200150" cy="69309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95755">
            <a:off x="2750806" y="5368130"/>
            <a:ext cx="1047750" cy="69309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89959">
            <a:off x="6695678" y="5116352"/>
            <a:ext cx="1047750" cy="69309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9421" y="5116352"/>
            <a:ext cx="1047750" cy="69309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86688">
            <a:off x="8096646" y="5327177"/>
            <a:ext cx="1047750" cy="69309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70583">
            <a:off x="7391118" y="5198963"/>
            <a:ext cx="1047750" cy="69309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3494" y="5076585"/>
            <a:ext cx="1047750" cy="69309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942486">
            <a:off x="9824781" y="5821298"/>
            <a:ext cx="1047750" cy="693092"/>
          </a:xfrm>
          <a:prstGeom prst="rect">
            <a:avLst/>
          </a:prstGeom>
          <a:scene3d>
            <a:camera prst="obliqueTopLeft"/>
            <a:lightRig rig="threePt" dir="t"/>
          </a:scene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060473">
            <a:off x="762129" y="4924972"/>
            <a:ext cx="2137075" cy="996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36470" y="4403654"/>
            <a:ext cx="1797050" cy="1081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36639F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91182">
            <a:off x="6327269" y="4321081"/>
            <a:ext cx="1797050" cy="1081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06289">
            <a:off x="7663945" y="4580376"/>
            <a:ext cx="1797050" cy="1081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976110">
            <a:off x="8927254" y="4886923"/>
            <a:ext cx="2152861" cy="11701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1137774">
            <a:off x="2415670" y="4614066"/>
            <a:ext cx="1797050" cy="1081225"/>
          </a:xfrm>
          <a:prstGeom prst="rect">
            <a:avLst/>
          </a:prstGeom>
        </p:spPr>
      </p:pic>
      <p:pic>
        <p:nvPicPr>
          <p:cNvPr id="29" name="Picture 28" descr="EESE Logo Facebook 200x200 transparent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193" y="442567"/>
            <a:ext cx="2278431" cy="2021377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662941" y="6019551"/>
            <a:ext cx="4899529" cy="571499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>
                <a:gd name="adj" fmla="val 50000"/>
              </a:avLst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CA" sz="1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We teach skill-based courses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708709" y="2829396"/>
            <a:ext cx="2837120" cy="3032555"/>
            <a:chOff x="4573242" y="1760980"/>
            <a:chExt cx="3077080" cy="3364043"/>
          </a:xfrm>
        </p:grpSpPr>
        <p:grpSp>
          <p:nvGrpSpPr>
            <p:cNvPr id="28" name="Group 27"/>
            <p:cNvGrpSpPr/>
            <p:nvPr/>
          </p:nvGrpSpPr>
          <p:grpSpPr>
            <a:xfrm flipH="1">
              <a:off x="4573242" y="1760980"/>
              <a:ext cx="3077080" cy="3364043"/>
              <a:chOff x="870537" y="725447"/>
              <a:chExt cx="2884950" cy="365337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12">
                <a:duotone>
                  <a:prstClr val="black"/>
                  <a:srgbClr val="EA5F6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632" b="89977" l="9913" r="89796">
                            <a14:foregroundMark x1="40816" y1="35198" x2="40816" y2="35198"/>
                            <a14:foregroundMark x1="31778" y1="31235" x2="31778" y2="31235"/>
                            <a14:foregroundMark x1="34111" y1="34499" x2="34111" y2="34499"/>
                            <a14:foregroundMark x1="49563" y1="35198" x2="49563" y2="35198"/>
                            <a14:backgroundMark x1="35569" y1="40326" x2="35569" y2="40326"/>
                            <a14:backgroundMark x1="37609" y1="32867" x2="37609" y2="32867"/>
                            <a14:backgroundMark x1="33236" y1="42657" x2="33236" y2="42657"/>
                            <a14:backgroundMark x1="39942" y1="46853" x2="39942" y2="46853"/>
                            <a14:backgroundMark x1="25948" y1="47552" x2="25948" y2="47552"/>
                            <a14:backgroundMark x1="25948" y1="51282" x2="25948" y2="51282"/>
                            <a14:backgroundMark x1="38484" y1="55245" x2="38484" y2="55245"/>
                            <a14:backgroundMark x1="30321" y1="61305" x2="30321" y2="61305"/>
                            <a14:backgroundMark x1="41691" y1="62704" x2="41691" y2="62704"/>
                            <a14:backgroundMark x1="39359" y1="37762" x2="39359" y2="37762"/>
                            <a14:backgroundMark x1="28571" y1="36830" x2="28571" y2="36830"/>
                            <a14:backgroundMark x1="48980" y1="42424" x2="48980" y2="42424"/>
                            <a14:backgroundMark x1="44606" y1="32634" x2="44606" y2="32634"/>
                            <a14:backgroundMark x1="25364" y1="44056" x2="25364" y2="44056"/>
                            <a14:backgroundMark x1="29155" y1="33100" x2="29155" y2="33100"/>
                            <a14:backgroundMark x1="46647" y1="34965" x2="46647" y2="34965"/>
                            <a14:backgroundMark x1="43732" y1="38462" x2="43732" y2="38462"/>
                            <a14:backgroundMark x1="34694" y1="50117" x2="34694" y2="50117"/>
                            <a14:backgroundMark x1="41691" y1="50583" x2="41691" y2="5058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1372914" flipH="1">
                <a:off x="870537" y="725447"/>
                <a:ext cx="2884950" cy="3653379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4092066" flipH="1">
                <a:off x="1829992" y="1564094"/>
                <a:ext cx="1760471" cy="1512407"/>
              </a:xfrm>
              <a:prstGeom prst="rect">
                <a:avLst/>
              </a:prstGeom>
            </p:spPr>
          </p:pic>
        </p:grpSp>
        <p:sp>
          <p:nvSpPr>
            <p:cNvPr id="33" name="TextBox 32"/>
            <p:cNvSpPr txBox="1"/>
            <p:nvPr/>
          </p:nvSpPr>
          <p:spPr>
            <a:xfrm rot="1163556">
              <a:off x="4993436" y="2820065"/>
              <a:ext cx="1458058" cy="1024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/>
                <a:t>Complete your skill set!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 rot="20949483">
            <a:off x="901166" y="5235301"/>
            <a:ext cx="1935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</a:rPr>
              <a:t>Pronunciation</a:t>
            </a:r>
          </a:p>
        </p:txBody>
      </p:sp>
      <p:sp>
        <p:nvSpPr>
          <p:cNvPr id="35" name="TextBox 34"/>
          <p:cNvSpPr txBox="1"/>
          <p:nvPr/>
        </p:nvSpPr>
        <p:spPr>
          <a:xfrm rot="21004541">
            <a:off x="2738209" y="4940250"/>
            <a:ext cx="1214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Reading</a:t>
            </a:r>
            <a:endParaRPr lang="en-US" b="1"/>
          </a:p>
        </p:txBody>
      </p:sp>
      <p:sp>
        <p:nvSpPr>
          <p:cNvPr id="36" name="TextBox 35"/>
          <p:cNvSpPr txBox="1"/>
          <p:nvPr/>
        </p:nvSpPr>
        <p:spPr>
          <a:xfrm rot="21243612">
            <a:off x="4060675" y="4749670"/>
            <a:ext cx="1224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Writing</a:t>
            </a:r>
            <a:endParaRPr lang="en-US" b="1"/>
          </a:p>
        </p:txBody>
      </p:sp>
      <p:sp>
        <p:nvSpPr>
          <p:cNvPr id="37" name="TextBox 36"/>
          <p:cNvSpPr txBox="1"/>
          <p:nvPr/>
        </p:nvSpPr>
        <p:spPr>
          <a:xfrm rot="430480">
            <a:off x="6549019" y="4676218"/>
            <a:ext cx="12938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2F2F2"/>
                </a:solidFill>
              </a:rPr>
              <a:t>Listening</a:t>
            </a:r>
            <a:endParaRPr lang="en-US" b="1">
              <a:solidFill>
                <a:srgbClr val="F2F2F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796414">
            <a:off x="7883485" y="4932122"/>
            <a:ext cx="1362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2F2F2"/>
                </a:solidFill>
              </a:rPr>
              <a:t>Speaking</a:t>
            </a:r>
            <a:endParaRPr lang="en-US" b="1">
              <a:solidFill>
                <a:srgbClr val="F2F2F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 rot="938178">
            <a:off x="9170168" y="5247193"/>
            <a:ext cx="1789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2F2F2"/>
                </a:solidFill>
              </a:rPr>
              <a:t>Presentation</a:t>
            </a:r>
            <a:endParaRPr lang="en-US" sz="2400" b="1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4"/>
    </mc:Choice>
    <mc:Fallback xmlns="">
      <p:transition spd="slow" advTm="6914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BD6A31-2E99-514C-86B7-FC6B0F029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66" y="347041"/>
            <a:ext cx="2787934" cy="2146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26487-4204-C247-BB99-1A21AEEC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117" y="2493433"/>
            <a:ext cx="6847759" cy="3177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1. Fun Quiz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(Cultural Exploration Quiz)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2. WOW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(Word of the Week)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16913F3-5430-4DB7-979F-51B258C76945}"/>
              </a:ext>
            </a:extLst>
          </p:cNvPr>
          <p:cNvSpPr txBox="1">
            <a:spLocks/>
          </p:cNvSpPr>
          <p:nvPr/>
        </p:nvSpPr>
        <p:spPr>
          <a:xfrm>
            <a:off x="596205" y="347041"/>
            <a:ext cx="8060907" cy="1828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4000" b="1" dirty="0">
                <a:solidFill>
                  <a:schemeClr val="tx1"/>
                </a:solidFill>
              </a:rPr>
              <a:t>Land and Treaties Curriculum in the context of EESE</a:t>
            </a:r>
          </a:p>
        </p:txBody>
      </p:sp>
    </p:spTree>
    <p:extLst>
      <p:ext uri="{BB962C8B-B14F-4D97-AF65-F5344CB8AC3E}">
        <p14:creationId xmlns:p14="http://schemas.microsoft.com/office/powerpoint/2010/main" val="130050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8"/>
    </mc:Choice>
    <mc:Fallback xmlns="">
      <p:transition spd="slow" advTm="11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BD6A31-2E99-514C-86B7-FC6B0F029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66" y="347041"/>
            <a:ext cx="2787934" cy="2146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26487-4204-C247-BB99-1A21AEEC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111" y="1497122"/>
            <a:ext cx="9364173" cy="4952957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Students learn about life in Canada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Optional weekly 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New question every week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Students: research and email their correct answers to the Head Teacher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Winners: provide correct answers and follow all instructions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Award: Cultural Exploration Diploma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638AA8-1A6E-4F23-A91D-1D4179576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72" y="575606"/>
            <a:ext cx="8535140" cy="1128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D9AB8B-8995-4FFF-99E1-CB968FBFBB0C}"/>
              </a:ext>
            </a:extLst>
          </p:cNvPr>
          <p:cNvSpPr txBox="1"/>
          <p:nvPr/>
        </p:nvSpPr>
        <p:spPr>
          <a:xfrm>
            <a:off x="1021652" y="650796"/>
            <a:ext cx="71992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Fun Quiz</a:t>
            </a:r>
          </a:p>
        </p:txBody>
      </p:sp>
    </p:spTree>
    <p:extLst>
      <p:ext uri="{BB962C8B-B14F-4D97-AF65-F5344CB8AC3E}">
        <p14:creationId xmlns:p14="http://schemas.microsoft.com/office/powerpoint/2010/main" val="285227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8"/>
    </mc:Choice>
    <mc:Fallback xmlns="">
      <p:transition spd="slow" advTm="11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BD6A31-2E99-514C-86B7-FC6B0F029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66" y="347041"/>
            <a:ext cx="2787934" cy="2146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26487-4204-C247-BB99-1A21AEEC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112" y="1704517"/>
            <a:ext cx="8534400" cy="4301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>
                <a:solidFill>
                  <a:schemeClr val="tx1"/>
                </a:solidFill>
              </a:rPr>
              <a:t>Task: 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tx1"/>
                </a:solidFill>
              </a:rPr>
              <a:t>Read the slides in the presentation and answer the quiz questions on the last slide.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638AA8-1A6E-4F23-A91D-1D4179576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72" y="575606"/>
            <a:ext cx="8535140" cy="1128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D9AB8B-8995-4FFF-99E1-CB968FBFBB0C}"/>
              </a:ext>
            </a:extLst>
          </p:cNvPr>
          <p:cNvSpPr txBox="1"/>
          <p:nvPr/>
        </p:nvSpPr>
        <p:spPr>
          <a:xfrm>
            <a:off x="1115922" y="650796"/>
            <a:ext cx="71992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Land and Treaties</a:t>
            </a:r>
          </a:p>
        </p:txBody>
      </p:sp>
    </p:spTree>
    <p:extLst>
      <p:ext uri="{BB962C8B-B14F-4D97-AF65-F5344CB8AC3E}">
        <p14:creationId xmlns:p14="http://schemas.microsoft.com/office/powerpoint/2010/main" val="49861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8"/>
    </mc:Choice>
    <mc:Fallback xmlns="">
      <p:transition spd="slow" advTm="1188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BD6A31-2E99-514C-86B7-FC6B0F029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66" y="347041"/>
            <a:ext cx="2787934" cy="2146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26487-4204-C247-BB99-1A21AEEC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112" y="2172535"/>
            <a:ext cx="8534400" cy="3833729"/>
          </a:xfrm>
        </p:spPr>
        <p:txBody>
          <a:bodyPr>
            <a:normAutofit fontScale="850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What is a Treaty?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What were the reasons for wanting a treaty relationship?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When were Treaties negotiated in Canada?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What is the spirit and intent of Treaties?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What do Treaties mean today?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Who benefits from Treaties?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638AA8-1A6E-4F23-A91D-1D4179576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72" y="575606"/>
            <a:ext cx="8535140" cy="1128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D9AB8B-8995-4FFF-99E1-CB968FBFBB0C}"/>
              </a:ext>
            </a:extLst>
          </p:cNvPr>
          <p:cNvSpPr txBox="1"/>
          <p:nvPr/>
        </p:nvSpPr>
        <p:spPr>
          <a:xfrm>
            <a:off x="1115922" y="650796"/>
            <a:ext cx="71992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Land and Treaties: </a:t>
            </a:r>
            <a:r>
              <a:rPr lang="en-US" sz="4400" b="1" dirty="0"/>
              <a:t>Q&amp;A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39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8"/>
    </mc:Choice>
    <mc:Fallback xmlns="">
      <p:transition spd="slow" advTm="11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BD6A31-2E99-514C-86B7-FC6B0F029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66" y="347041"/>
            <a:ext cx="2787934" cy="2146392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5F2DBC9-AE40-4665-9BF2-7E6D3366F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15619" y="1704518"/>
            <a:ext cx="9086847" cy="4675017"/>
          </a:xfrm>
          <a:effectLst>
            <a:softEdge rad="12700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638AA8-1A6E-4F23-A91D-1D4179576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372" y="575606"/>
            <a:ext cx="8535140" cy="1128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D9AB8B-8995-4FFF-99E1-CB968FBFBB0C}"/>
              </a:ext>
            </a:extLst>
          </p:cNvPr>
          <p:cNvSpPr txBox="1"/>
          <p:nvPr/>
        </p:nvSpPr>
        <p:spPr>
          <a:xfrm>
            <a:off x="1997515" y="650796"/>
            <a:ext cx="52636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Land and Treaties</a:t>
            </a:r>
          </a:p>
        </p:txBody>
      </p:sp>
    </p:spTree>
    <p:extLst>
      <p:ext uri="{BB962C8B-B14F-4D97-AF65-F5344CB8AC3E}">
        <p14:creationId xmlns:p14="http://schemas.microsoft.com/office/powerpoint/2010/main" val="42286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8"/>
    </mc:Choice>
    <mc:Fallback xmlns="">
      <p:transition spd="slow" advTm="1188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DA77545-2DDE-426D-A7D5-C09234DED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4" y="2629255"/>
            <a:ext cx="7946300" cy="408989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BD6A31-2E99-514C-86B7-FC6B0F029D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66" y="347041"/>
            <a:ext cx="2787934" cy="21463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5638AA8-1A6E-4F23-A91D-1D41795768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372" y="575606"/>
            <a:ext cx="8535140" cy="1128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D9AB8B-8995-4FFF-99E1-CB968FBFBB0C}"/>
              </a:ext>
            </a:extLst>
          </p:cNvPr>
          <p:cNvSpPr txBox="1"/>
          <p:nvPr/>
        </p:nvSpPr>
        <p:spPr>
          <a:xfrm>
            <a:off x="1997515" y="433975"/>
            <a:ext cx="65829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Students’ responses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8641F3A-B598-4039-8CE2-4DB45DB080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820" y="2140699"/>
            <a:ext cx="4506352" cy="457845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DD3945-FD58-4217-BE7B-97AED17A22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350" y="1704518"/>
            <a:ext cx="6776461" cy="42473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63B9F6-DBD1-4A90-97EC-0339791A72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6837" y="1495427"/>
            <a:ext cx="5918379" cy="519271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546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8"/>
    </mc:Choice>
    <mc:Fallback xmlns="">
      <p:transition spd="slow" advTm="11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BD6A31-2E99-514C-86B7-FC6B0F029D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466" y="347041"/>
            <a:ext cx="2787934" cy="214639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26487-4204-C247-BB99-1A21AEEC6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1112" y="1704517"/>
            <a:ext cx="8534400" cy="430174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Optional weekly group activity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300" dirty="0">
                <a:solidFill>
                  <a:schemeClr val="tx1"/>
                </a:solidFill>
              </a:rPr>
              <a:t>New WOW discussion every week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100" dirty="0">
                <a:solidFill>
                  <a:schemeClr val="tx1"/>
                </a:solidFill>
              </a:rPr>
              <a:t>meaning, synonyms, antonyms, collocations and examples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100" dirty="0">
                <a:solidFill>
                  <a:schemeClr val="tx1"/>
                </a:solidFill>
              </a:rPr>
              <a:t>fluency writing tasks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3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638AA8-1A6E-4F23-A91D-1D4179576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372" y="575606"/>
            <a:ext cx="8535140" cy="11289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D9AB8B-8995-4FFF-99E1-CB968FBFBB0C}"/>
              </a:ext>
            </a:extLst>
          </p:cNvPr>
          <p:cNvSpPr txBox="1"/>
          <p:nvPr/>
        </p:nvSpPr>
        <p:spPr>
          <a:xfrm>
            <a:off x="1115922" y="650796"/>
            <a:ext cx="719922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/>
                </a:solidFill>
              </a:rPr>
              <a:t>Word of the Week (WOW)</a:t>
            </a:r>
          </a:p>
        </p:txBody>
      </p:sp>
    </p:spTree>
    <p:extLst>
      <p:ext uri="{BB962C8B-B14F-4D97-AF65-F5344CB8AC3E}">
        <p14:creationId xmlns:p14="http://schemas.microsoft.com/office/powerpoint/2010/main" val="44412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8"/>
    </mc:Choice>
    <mc:Fallback xmlns="">
      <p:transition spd="slow" advTm="118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DA77E4B2041141B52269534F193573" ma:contentTypeVersion="13" ma:contentTypeDescription="Create a new document." ma:contentTypeScope="" ma:versionID="c676e35b193e1d4c4e7e89dc7ba77873">
  <xsd:schema xmlns:xsd="http://www.w3.org/2001/XMLSchema" xmlns:xs="http://www.w3.org/2001/XMLSchema" xmlns:p="http://schemas.microsoft.com/office/2006/metadata/properties" xmlns:ns2="aa9af5d4-565c-4d00-abd9-b2cb8620f12e" xmlns:ns3="6c2e4365-c964-4ac3-8d09-71fdebc871be" targetNamespace="http://schemas.microsoft.com/office/2006/metadata/properties" ma:root="true" ma:fieldsID="3a1a90bb8c9562b6e36d6198daed379d" ns2:_="" ns3:_="">
    <xsd:import namespace="aa9af5d4-565c-4d00-abd9-b2cb8620f12e"/>
    <xsd:import namespace="6c2e4365-c964-4ac3-8d09-71fdebc871b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af5d4-565c-4d00-abd9-b2cb8620f12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e4365-c964-4ac3-8d09-71fdebc87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A368F3-C879-4F79-8868-7AC2DF6FDC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2122B3-125A-4094-ABF2-AB00A8319142}">
  <ds:schemaRefs>
    <ds:schemaRef ds:uri="6c2e4365-c964-4ac3-8d09-71fdebc871be"/>
    <ds:schemaRef ds:uri="aa9af5d4-565c-4d00-abd9-b2cb8620f12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A98B71-E15C-43CA-9817-1E05E6906507}">
  <ds:schemaRefs>
    <ds:schemaRef ds:uri="6c2e4365-c964-4ac3-8d09-71fdebc871be"/>
    <ds:schemaRef ds:uri="aa9af5d4-565c-4d00-abd9-b2cb8620f1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476</TotalTime>
  <Words>231</Words>
  <Application>Microsoft Office PowerPoint</Application>
  <PresentationFormat>Widescreen</PresentationFormat>
  <Paragraphs>59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Courier New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</dc:title>
  <dc:creator>Louise Giesbrecht</dc:creator>
  <cp:lastModifiedBy>Dina Demburg</cp:lastModifiedBy>
  <cp:revision>4</cp:revision>
  <cp:lastPrinted>2018-11-15T18:14:21Z</cp:lastPrinted>
  <dcterms:created xsi:type="dcterms:W3CDTF">2018-06-27T17:54:16Z</dcterms:created>
  <dcterms:modified xsi:type="dcterms:W3CDTF">2022-02-23T21:38:26Z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0x01010050DA77E4B2041141B52269534F193573</vt:lpwstr>
  </property>
</Properties>
</file>