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10287000" cx="18288000"/>
  <p:notesSz cx="6858000" cy="9144000"/>
  <p:embeddedFontLst>
    <p:embeddedFont>
      <p:font typeface="Book Antiqua"/>
      <p:regular r:id="rId25"/>
      <p:bold r:id="rId26"/>
      <p:italic r:id="rId27"/>
      <p:boldItalic r:id="rId28"/>
    </p:embeddedFont>
    <p:embeddedFont>
      <p:font typeface="Helvetica Neue"/>
      <p:regular r:id="rId29"/>
      <p:bold r:id="rId30"/>
      <p:italic r:id="rId31"/>
      <p:boldItalic r:id="rId32"/>
    </p:embeddedFont>
    <p:embeddedFont>
      <p:font typeface="Arial Black"/>
      <p:regular r:id="rId33"/>
    </p:embeddedFont>
    <p:embeddedFont>
      <p:font typeface="Open Sans"/>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6" roundtripDataSignature="AMtx7mgfYpHs3cD8KiD/RE4qv6Dq62EC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8181A2-F847-431A-8849-45354BC00470}">
  <a:tblStyle styleId="{878181A2-F847-431A-8849-45354BC0047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BookAntiqua-bold.fntdata"/><Relationship Id="rId25" Type="http://schemas.openxmlformats.org/officeDocument/2006/relationships/font" Target="fonts/BookAntiqua-regular.fntdata"/><Relationship Id="rId28" Type="http://schemas.openxmlformats.org/officeDocument/2006/relationships/font" Target="fonts/BookAntiqua-boldItalic.fntdata"/><Relationship Id="rId27" Type="http://schemas.openxmlformats.org/officeDocument/2006/relationships/font" Target="fonts/BookAntiqua-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3.xml"/><Relationship Id="rId33" Type="http://schemas.openxmlformats.org/officeDocument/2006/relationships/font" Target="fonts/ArialBlack-regular.fntdata"/><Relationship Id="rId10" Type="http://schemas.openxmlformats.org/officeDocument/2006/relationships/slide" Target="slides/slide2.xml"/><Relationship Id="rId32" Type="http://schemas.openxmlformats.org/officeDocument/2006/relationships/font" Target="fonts/HelveticaNeue-boldItalic.fntdata"/><Relationship Id="rId13" Type="http://schemas.openxmlformats.org/officeDocument/2006/relationships/slide" Target="slides/slide5.xml"/><Relationship Id="rId35" Type="http://schemas.openxmlformats.org/officeDocument/2006/relationships/font" Target="fonts/OpenSans-boldItalic.fntdata"/><Relationship Id="rId12" Type="http://schemas.openxmlformats.org/officeDocument/2006/relationships/slide" Target="slides/slide4.xml"/><Relationship Id="rId34" Type="http://schemas.openxmlformats.org/officeDocument/2006/relationships/font" Target="fonts/OpenSans-bold.fntdata"/><Relationship Id="rId15" Type="http://schemas.openxmlformats.org/officeDocument/2006/relationships/slide" Target="slides/slide7.xml"/><Relationship Id="rId14" Type="http://schemas.openxmlformats.org/officeDocument/2006/relationships/slide" Target="slides/slide6.xml"/><Relationship Id="rId36"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5" name="Google Shape;175;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6" name="Google Shape;176;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178" name="Google Shape;178;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9" name="Google Shape;179;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ee5b33855f_3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81" name="Google Shape;281;g1ee5b33855f_3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ee5b33855f_3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04" name="Google Shape;304;g1ee5b33855f_3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ee5b33855f_3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41" name="Google Shape;341;g1ee5b33855f_3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ee5b33855f_3_2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1ee5b33855f_3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ee5b33855f_3_2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1ee5b33855f_3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19" name="Google Shape;419;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20" name="Google Shape;420;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422" name="Google Shape;422;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23" name="Google Shape;423;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29" name="Google Shape;429;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30" name="Google Shape;430;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432" name="Google Shape;432;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33" name="Google Shape;433;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7" name="Google Shape;187;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8" name="Google Shape;188;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1" name="Google Shape;191;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0" name="Google Shape;200;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1" name="Google Shape;201;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we delve deeper into the topic of Cultural Competence, it's essential to acknowledge the land that we stand on. We are gathered here today in Nogojiwanong Peterborough, which is situated on the traditional territory of the Michi Saagiig Anishinaabeg. This land has been a place of meeting and exchange for Indigenous peoples since time immemorial. As settlers, it's our responsibility to recognize the ongoing relationship between Indigenous peoples and their traditional territories.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territorial land acknowledgment is a way to honor the Indigenous peoples who have lived on this land for thousands of years. It's also an opportunity to raise awareness about the history of colonization and its ongoing impacts on Indigenous communities. By acknowledging the land, we can begin to build meaningful relationships with Indigenous peoples and work towards reconciliation.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03" name="Google Shape;203;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4" name="Google Shape;204;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1" name="Google Shape;21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2" name="Google Shape;212;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5" name="Google Shape;215;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4" name="Google Shape;224;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5" name="Google Shape;225;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endParaRPr/>
          </a:p>
        </p:txBody>
      </p:sp>
      <p:sp>
        <p:nvSpPr>
          <p:cNvPr id="227" name="Google Shape;227;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8" name="Google Shape;228;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ee5b33855f_3_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1ee5b33855f_3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ee5b33855f_3_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1ee5b33855f_3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ee5b33855f_3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2" name="Google Shape;252;g1ee5b33855f_3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e5b33855f_3_1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1ee5b33855f_3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 name="Google Shape;17;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 name="Google Shape;18;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36"/>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5" name="Google Shape;75;p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37"/>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3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3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g1ee5b33855f_3_8"/>
          <p:cNvSpPr txBox="1"/>
          <p:nvPr>
            <p:ph type="ctrTitle"/>
          </p:nvPr>
        </p:nvSpPr>
        <p:spPr>
          <a:xfrm>
            <a:off x="2286000" y="1549908"/>
            <a:ext cx="13716000" cy="37170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dk1"/>
              </a:buClr>
              <a:buSzPts val="6000"/>
              <a:buFont typeface="Avenir"/>
              <a:buNone/>
              <a:defRPr sz="60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94" name="Google Shape;94;g1ee5b33855f_3_8"/>
          <p:cNvSpPr txBox="1"/>
          <p:nvPr>
            <p:ph idx="1" type="subTitle"/>
          </p:nvPr>
        </p:nvSpPr>
        <p:spPr>
          <a:xfrm>
            <a:off x="2286000" y="5733288"/>
            <a:ext cx="13716000" cy="2153400"/>
          </a:xfrm>
          <a:prstGeom prst="rect">
            <a:avLst/>
          </a:prstGeom>
          <a:noFill/>
          <a:ln>
            <a:noFill/>
          </a:ln>
        </p:spPr>
        <p:txBody>
          <a:bodyPr anchorCtr="0" anchor="t" bIns="0" lIns="0" spcFirstLastPara="1" rIns="0" wrap="square" tIns="0">
            <a:normAutofit/>
          </a:bodyPr>
          <a:lstStyle>
            <a:lvl1pPr lvl="0" rtl="0" algn="ctr">
              <a:lnSpc>
                <a:spcPct val="150000"/>
              </a:lnSpc>
              <a:spcBef>
                <a:spcPts val="1500"/>
              </a:spcBef>
              <a:spcAft>
                <a:spcPts val="0"/>
              </a:spcAft>
              <a:buClr>
                <a:schemeClr val="dk1"/>
              </a:buClr>
              <a:buSzPts val="2400"/>
              <a:buNone/>
              <a:defRPr sz="2400" cap="none">
                <a:solidFill>
                  <a:schemeClr val="dk1"/>
                </a:solidFill>
              </a:defRPr>
            </a:lvl1pPr>
            <a:lvl2pPr lvl="1" rtl="0" algn="ctr">
              <a:lnSpc>
                <a:spcPct val="120000"/>
              </a:lnSpc>
              <a:spcBef>
                <a:spcPts val="800"/>
              </a:spcBef>
              <a:spcAft>
                <a:spcPts val="0"/>
              </a:spcAft>
              <a:buClr>
                <a:schemeClr val="dk1"/>
              </a:buClr>
              <a:buSzPts val="3000"/>
              <a:buNone/>
              <a:defRPr sz="3000"/>
            </a:lvl2pPr>
            <a:lvl3pPr lvl="2" rtl="0" algn="ctr">
              <a:lnSpc>
                <a:spcPct val="120000"/>
              </a:lnSpc>
              <a:spcBef>
                <a:spcPts val="800"/>
              </a:spcBef>
              <a:spcAft>
                <a:spcPts val="0"/>
              </a:spcAft>
              <a:buClr>
                <a:schemeClr val="dk1"/>
              </a:buClr>
              <a:buSzPts val="2700"/>
              <a:buNone/>
              <a:defRPr sz="2700"/>
            </a:lvl3pPr>
            <a:lvl4pPr lvl="3" rtl="0" algn="ctr">
              <a:lnSpc>
                <a:spcPct val="120000"/>
              </a:lnSpc>
              <a:spcBef>
                <a:spcPts val="800"/>
              </a:spcBef>
              <a:spcAft>
                <a:spcPts val="0"/>
              </a:spcAft>
              <a:buClr>
                <a:schemeClr val="dk1"/>
              </a:buClr>
              <a:buSzPts val="2400"/>
              <a:buNone/>
              <a:defRPr sz="2400"/>
            </a:lvl4pPr>
            <a:lvl5pPr lvl="4" rtl="0" algn="ctr">
              <a:lnSpc>
                <a:spcPct val="120000"/>
              </a:lnSpc>
              <a:spcBef>
                <a:spcPts val="800"/>
              </a:spcBef>
              <a:spcAft>
                <a:spcPts val="0"/>
              </a:spcAft>
              <a:buClr>
                <a:schemeClr val="dk1"/>
              </a:buClr>
              <a:buSzPts val="2400"/>
              <a:buNone/>
              <a:defRPr sz="2400"/>
            </a:lvl5pPr>
            <a:lvl6pPr lvl="5" rtl="0" algn="ctr">
              <a:lnSpc>
                <a:spcPct val="90000"/>
              </a:lnSpc>
              <a:spcBef>
                <a:spcPts val="800"/>
              </a:spcBef>
              <a:spcAft>
                <a:spcPts val="0"/>
              </a:spcAft>
              <a:buClr>
                <a:schemeClr val="dk1"/>
              </a:buClr>
              <a:buSzPts val="2400"/>
              <a:buNone/>
              <a:defRPr sz="2400"/>
            </a:lvl6pPr>
            <a:lvl7pPr lvl="6" rtl="0" algn="ctr">
              <a:lnSpc>
                <a:spcPct val="90000"/>
              </a:lnSpc>
              <a:spcBef>
                <a:spcPts val="800"/>
              </a:spcBef>
              <a:spcAft>
                <a:spcPts val="0"/>
              </a:spcAft>
              <a:buClr>
                <a:schemeClr val="dk1"/>
              </a:buClr>
              <a:buSzPts val="2400"/>
              <a:buNone/>
              <a:defRPr sz="2400"/>
            </a:lvl7pPr>
            <a:lvl8pPr lvl="7" rtl="0" algn="ctr">
              <a:lnSpc>
                <a:spcPct val="90000"/>
              </a:lnSpc>
              <a:spcBef>
                <a:spcPts val="800"/>
              </a:spcBef>
              <a:spcAft>
                <a:spcPts val="0"/>
              </a:spcAft>
              <a:buClr>
                <a:schemeClr val="dk1"/>
              </a:buClr>
              <a:buSzPts val="2400"/>
              <a:buNone/>
              <a:defRPr sz="2400"/>
            </a:lvl8pPr>
            <a:lvl9pPr lvl="8" rtl="0" algn="ctr">
              <a:lnSpc>
                <a:spcPct val="90000"/>
              </a:lnSpc>
              <a:spcBef>
                <a:spcPts val="800"/>
              </a:spcBef>
              <a:spcAft>
                <a:spcPts val="0"/>
              </a:spcAft>
              <a:buClr>
                <a:schemeClr val="dk1"/>
              </a:buClr>
              <a:buSzPts val="2400"/>
              <a:buNone/>
              <a:defRPr sz="2400"/>
            </a:lvl9pPr>
          </a:lstStyle>
          <a:p/>
        </p:txBody>
      </p:sp>
      <p:sp>
        <p:nvSpPr>
          <p:cNvPr id="95" name="Google Shape;95;g1ee5b33855f_3_8"/>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96" name="Google Shape;96;g1ee5b33855f_3_8"/>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97" name="Google Shape;97;g1ee5b33855f_3_8"/>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g1ee5b33855f_3_14"/>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00" name="Google Shape;100;g1ee5b33855f_3_14"/>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1" name="Google Shape;101;g1ee5b33855f_3_14"/>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2" name="Google Shape;102;g1ee5b33855f_3_14"/>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 name="Shape 103"/>
        <p:cNvGrpSpPr/>
        <p:nvPr/>
      </p:nvGrpSpPr>
      <p:grpSpPr>
        <a:xfrm>
          <a:off x="0" y="0"/>
          <a:ext cx="0" cy="0"/>
          <a:chOff x="0" y="0"/>
          <a:chExt cx="0" cy="0"/>
        </a:xfrm>
      </p:grpSpPr>
      <p:sp>
        <p:nvSpPr>
          <p:cNvPr id="104" name="Google Shape;104;g1ee5b33855f_3_19"/>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05" name="Google Shape;105;g1ee5b33855f_3_19"/>
          <p:cNvSpPr txBox="1"/>
          <p:nvPr>
            <p:ph idx="1" type="body"/>
          </p:nvPr>
        </p:nvSpPr>
        <p:spPr>
          <a:xfrm>
            <a:off x="2057400" y="3168396"/>
            <a:ext cx="15361800" cy="5939100"/>
          </a:xfrm>
          <a:prstGeom prst="rect">
            <a:avLst/>
          </a:prstGeom>
          <a:noFill/>
          <a:ln>
            <a:noFill/>
          </a:ln>
        </p:spPr>
        <p:txBody>
          <a:bodyPr anchorCtr="0" anchor="t" bIns="0" lIns="0" spcFirstLastPara="1" rIns="0" wrap="square" tIns="0">
            <a:normAutofit/>
          </a:bodyPr>
          <a:lstStyle>
            <a:lvl1pPr indent="-400050" lvl="0" marL="457200" rtl="0" algn="l">
              <a:lnSpc>
                <a:spcPct val="120000"/>
              </a:lnSpc>
              <a:spcBef>
                <a:spcPts val="1500"/>
              </a:spcBef>
              <a:spcAft>
                <a:spcPts val="0"/>
              </a:spcAft>
              <a:buClr>
                <a:schemeClr val="dk1"/>
              </a:buClr>
              <a:buSzPts val="2700"/>
              <a:buChar char="•"/>
              <a:defRPr/>
            </a:lvl1pPr>
            <a:lvl2pPr indent="-400050" lvl="1" marL="914400" rtl="0" algn="l">
              <a:lnSpc>
                <a:spcPct val="120000"/>
              </a:lnSpc>
              <a:spcBef>
                <a:spcPts val="800"/>
              </a:spcBef>
              <a:spcAft>
                <a:spcPts val="0"/>
              </a:spcAft>
              <a:buClr>
                <a:schemeClr val="dk1"/>
              </a:buClr>
              <a:buSzPts val="2700"/>
              <a:buChar char="•"/>
              <a:defRPr/>
            </a:lvl2pPr>
            <a:lvl3pPr indent="-400050" lvl="2" marL="1371600" rtl="0" algn="l">
              <a:lnSpc>
                <a:spcPct val="120000"/>
              </a:lnSpc>
              <a:spcBef>
                <a:spcPts val="800"/>
              </a:spcBef>
              <a:spcAft>
                <a:spcPts val="0"/>
              </a:spcAft>
              <a:buClr>
                <a:schemeClr val="dk1"/>
              </a:buClr>
              <a:buSzPts val="2700"/>
              <a:buChar char="•"/>
              <a:defRPr/>
            </a:lvl3pPr>
            <a:lvl4pPr indent="-400050" lvl="3" marL="1828800" rtl="0" algn="l">
              <a:lnSpc>
                <a:spcPct val="120000"/>
              </a:lnSpc>
              <a:spcBef>
                <a:spcPts val="800"/>
              </a:spcBef>
              <a:spcAft>
                <a:spcPts val="0"/>
              </a:spcAft>
              <a:buClr>
                <a:schemeClr val="dk1"/>
              </a:buClr>
              <a:buSzPts val="2700"/>
              <a:buChar char="•"/>
              <a:defRPr/>
            </a:lvl4pPr>
            <a:lvl5pPr indent="-400050" lvl="4" marL="2286000" rtl="0" algn="l">
              <a:lnSpc>
                <a:spcPct val="12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06" name="Google Shape;106;g1ee5b33855f_3_19"/>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7" name="Google Shape;107;g1ee5b33855f_3_19"/>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08" name="Google Shape;108;g1ee5b33855f_3_19"/>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g1ee5b33855f_3_25"/>
          <p:cNvSpPr txBox="1"/>
          <p:nvPr>
            <p:ph type="title"/>
          </p:nvPr>
        </p:nvSpPr>
        <p:spPr>
          <a:xfrm>
            <a:off x="2057400" y="2564607"/>
            <a:ext cx="14950500" cy="42792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6600"/>
              <a:buFont typeface="Avenir"/>
              <a:buNone/>
              <a:defRPr sz="66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11" name="Google Shape;111;g1ee5b33855f_3_25"/>
          <p:cNvSpPr txBox="1"/>
          <p:nvPr>
            <p:ph idx="1" type="body"/>
          </p:nvPr>
        </p:nvSpPr>
        <p:spPr>
          <a:xfrm>
            <a:off x="2057400" y="7461504"/>
            <a:ext cx="14950500" cy="1673400"/>
          </a:xfrm>
          <a:prstGeom prst="rect">
            <a:avLst/>
          </a:prstGeom>
          <a:noFill/>
          <a:ln>
            <a:noFill/>
          </a:ln>
        </p:spPr>
        <p:txBody>
          <a:bodyPr anchorCtr="0" anchor="t" bIns="0" lIns="0" spcFirstLastPara="1" rIns="0" wrap="square" tIns="0">
            <a:normAutofit/>
          </a:bodyPr>
          <a:lstStyle>
            <a:lvl1pPr indent="-228600" lvl="0" marL="457200" rtl="0" algn="l">
              <a:lnSpc>
                <a:spcPct val="120000"/>
              </a:lnSpc>
              <a:spcBef>
                <a:spcPts val="1500"/>
              </a:spcBef>
              <a:spcAft>
                <a:spcPts val="0"/>
              </a:spcAft>
              <a:buClr>
                <a:schemeClr val="dk1"/>
              </a:buClr>
              <a:buSzPts val="2400"/>
              <a:buNone/>
              <a:defRPr sz="2400" cap="none">
                <a:solidFill>
                  <a:schemeClr val="dk1"/>
                </a:solidFill>
              </a:defRPr>
            </a:lvl1pPr>
            <a:lvl2pPr indent="-228600" lvl="1" marL="914400" rtl="0" algn="l">
              <a:lnSpc>
                <a:spcPct val="120000"/>
              </a:lnSpc>
              <a:spcBef>
                <a:spcPts val="800"/>
              </a:spcBef>
              <a:spcAft>
                <a:spcPts val="0"/>
              </a:spcAft>
              <a:buClr>
                <a:srgbClr val="888888"/>
              </a:buClr>
              <a:buSzPts val="3000"/>
              <a:buNone/>
              <a:defRPr sz="3000">
                <a:solidFill>
                  <a:srgbClr val="888888"/>
                </a:solidFill>
              </a:defRPr>
            </a:lvl2pPr>
            <a:lvl3pPr indent="-228600" lvl="2" marL="1371600" rtl="0" algn="l">
              <a:lnSpc>
                <a:spcPct val="120000"/>
              </a:lnSpc>
              <a:spcBef>
                <a:spcPts val="800"/>
              </a:spcBef>
              <a:spcAft>
                <a:spcPts val="0"/>
              </a:spcAft>
              <a:buClr>
                <a:srgbClr val="888888"/>
              </a:buClr>
              <a:buSzPts val="2700"/>
              <a:buNone/>
              <a:defRPr sz="2700">
                <a:solidFill>
                  <a:srgbClr val="888888"/>
                </a:solidFill>
              </a:defRPr>
            </a:lvl3pPr>
            <a:lvl4pPr indent="-228600" lvl="3" marL="1828800" rtl="0" algn="l">
              <a:lnSpc>
                <a:spcPct val="120000"/>
              </a:lnSpc>
              <a:spcBef>
                <a:spcPts val="800"/>
              </a:spcBef>
              <a:spcAft>
                <a:spcPts val="0"/>
              </a:spcAft>
              <a:buClr>
                <a:srgbClr val="888888"/>
              </a:buClr>
              <a:buSzPts val="2400"/>
              <a:buNone/>
              <a:defRPr sz="2400">
                <a:solidFill>
                  <a:srgbClr val="888888"/>
                </a:solidFill>
              </a:defRPr>
            </a:lvl4pPr>
            <a:lvl5pPr indent="-228600" lvl="4" marL="2286000" rtl="0" algn="l">
              <a:lnSpc>
                <a:spcPct val="120000"/>
              </a:lnSpc>
              <a:spcBef>
                <a:spcPts val="800"/>
              </a:spcBef>
              <a:spcAft>
                <a:spcPts val="0"/>
              </a:spcAft>
              <a:buClr>
                <a:srgbClr val="888888"/>
              </a:buClr>
              <a:buSzPts val="2400"/>
              <a:buNone/>
              <a:defRPr sz="2400">
                <a:solidFill>
                  <a:srgbClr val="888888"/>
                </a:solidFill>
              </a:defRPr>
            </a:lvl5pPr>
            <a:lvl6pPr indent="-228600" lvl="5" marL="2743200" rtl="0" algn="l">
              <a:lnSpc>
                <a:spcPct val="90000"/>
              </a:lnSpc>
              <a:spcBef>
                <a:spcPts val="800"/>
              </a:spcBef>
              <a:spcAft>
                <a:spcPts val="0"/>
              </a:spcAft>
              <a:buClr>
                <a:srgbClr val="888888"/>
              </a:buClr>
              <a:buSzPts val="2400"/>
              <a:buNone/>
              <a:defRPr sz="2400">
                <a:solidFill>
                  <a:srgbClr val="888888"/>
                </a:solidFill>
              </a:defRPr>
            </a:lvl6pPr>
            <a:lvl7pPr indent="-228600" lvl="6" marL="3200400" rtl="0" algn="l">
              <a:lnSpc>
                <a:spcPct val="90000"/>
              </a:lnSpc>
              <a:spcBef>
                <a:spcPts val="800"/>
              </a:spcBef>
              <a:spcAft>
                <a:spcPts val="0"/>
              </a:spcAft>
              <a:buClr>
                <a:srgbClr val="888888"/>
              </a:buClr>
              <a:buSzPts val="2400"/>
              <a:buNone/>
              <a:defRPr sz="2400">
                <a:solidFill>
                  <a:srgbClr val="888888"/>
                </a:solidFill>
              </a:defRPr>
            </a:lvl7pPr>
            <a:lvl8pPr indent="-228600" lvl="7" marL="3657600" rtl="0" algn="l">
              <a:lnSpc>
                <a:spcPct val="90000"/>
              </a:lnSpc>
              <a:spcBef>
                <a:spcPts val="800"/>
              </a:spcBef>
              <a:spcAft>
                <a:spcPts val="0"/>
              </a:spcAft>
              <a:buClr>
                <a:srgbClr val="888888"/>
              </a:buClr>
              <a:buSzPts val="2400"/>
              <a:buNone/>
              <a:defRPr sz="2400">
                <a:solidFill>
                  <a:srgbClr val="888888"/>
                </a:solidFill>
              </a:defRPr>
            </a:lvl8pPr>
            <a:lvl9pPr indent="-228600" lvl="8" marL="4114800" rtl="0" algn="l">
              <a:lnSpc>
                <a:spcPct val="90000"/>
              </a:lnSpc>
              <a:spcBef>
                <a:spcPts val="800"/>
              </a:spcBef>
              <a:spcAft>
                <a:spcPts val="0"/>
              </a:spcAft>
              <a:buClr>
                <a:srgbClr val="888888"/>
              </a:buClr>
              <a:buSzPts val="2400"/>
              <a:buNone/>
              <a:defRPr sz="2400">
                <a:solidFill>
                  <a:srgbClr val="888888"/>
                </a:solidFill>
              </a:defRPr>
            </a:lvl9pPr>
          </a:lstStyle>
          <a:p/>
        </p:txBody>
      </p:sp>
      <p:sp>
        <p:nvSpPr>
          <p:cNvPr id="112" name="Google Shape;112;g1ee5b33855f_3_25"/>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13" name="Google Shape;113;g1ee5b33855f_3_25"/>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14" name="Google Shape;114;g1ee5b33855f_3_25"/>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5" name="Shape 115"/>
        <p:cNvGrpSpPr/>
        <p:nvPr/>
      </p:nvGrpSpPr>
      <p:grpSpPr>
        <a:xfrm>
          <a:off x="0" y="0"/>
          <a:ext cx="0" cy="0"/>
          <a:chOff x="0" y="0"/>
          <a:chExt cx="0" cy="0"/>
        </a:xfrm>
      </p:grpSpPr>
      <p:sp>
        <p:nvSpPr>
          <p:cNvPr id="116" name="Google Shape;116;g1ee5b33855f_3_31"/>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17" name="Google Shape;117;g1ee5b33855f_3_31"/>
          <p:cNvSpPr txBox="1"/>
          <p:nvPr>
            <p:ph idx="1" type="body"/>
          </p:nvPr>
        </p:nvSpPr>
        <p:spPr>
          <a:xfrm>
            <a:off x="2057400" y="3168396"/>
            <a:ext cx="7269600" cy="5939100"/>
          </a:xfrm>
          <a:prstGeom prst="rect">
            <a:avLst/>
          </a:prstGeom>
          <a:noFill/>
          <a:ln>
            <a:noFill/>
          </a:ln>
        </p:spPr>
        <p:txBody>
          <a:bodyPr anchorCtr="0" anchor="t" bIns="0" lIns="0" spcFirstLastPara="1" rIns="0" wrap="square" tIns="0">
            <a:normAutofit/>
          </a:bodyPr>
          <a:lstStyle>
            <a:lvl1pPr indent="-400050" lvl="0" marL="457200" rtl="0" algn="l">
              <a:lnSpc>
                <a:spcPct val="120000"/>
              </a:lnSpc>
              <a:spcBef>
                <a:spcPts val="1500"/>
              </a:spcBef>
              <a:spcAft>
                <a:spcPts val="0"/>
              </a:spcAft>
              <a:buClr>
                <a:schemeClr val="dk1"/>
              </a:buClr>
              <a:buSzPts val="2700"/>
              <a:buChar char="•"/>
              <a:defRPr/>
            </a:lvl1pPr>
            <a:lvl2pPr indent="-400050" lvl="1" marL="914400" rtl="0" algn="l">
              <a:lnSpc>
                <a:spcPct val="120000"/>
              </a:lnSpc>
              <a:spcBef>
                <a:spcPts val="800"/>
              </a:spcBef>
              <a:spcAft>
                <a:spcPts val="0"/>
              </a:spcAft>
              <a:buClr>
                <a:schemeClr val="dk1"/>
              </a:buClr>
              <a:buSzPts val="2700"/>
              <a:buChar char="•"/>
              <a:defRPr/>
            </a:lvl2pPr>
            <a:lvl3pPr indent="-400050" lvl="2" marL="1371600" rtl="0" algn="l">
              <a:lnSpc>
                <a:spcPct val="120000"/>
              </a:lnSpc>
              <a:spcBef>
                <a:spcPts val="800"/>
              </a:spcBef>
              <a:spcAft>
                <a:spcPts val="0"/>
              </a:spcAft>
              <a:buClr>
                <a:schemeClr val="dk1"/>
              </a:buClr>
              <a:buSzPts val="2700"/>
              <a:buChar char="•"/>
              <a:defRPr/>
            </a:lvl3pPr>
            <a:lvl4pPr indent="-400050" lvl="3" marL="1828800" rtl="0" algn="l">
              <a:lnSpc>
                <a:spcPct val="120000"/>
              </a:lnSpc>
              <a:spcBef>
                <a:spcPts val="800"/>
              </a:spcBef>
              <a:spcAft>
                <a:spcPts val="0"/>
              </a:spcAft>
              <a:buClr>
                <a:schemeClr val="dk1"/>
              </a:buClr>
              <a:buSzPts val="2700"/>
              <a:buChar char="•"/>
              <a:defRPr/>
            </a:lvl4pPr>
            <a:lvl5pPr indent="-400050" lvl="4" marL="2286000" rtl="0" algn="l">
              <a:lnSpc>
                <a:spcPct val="12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18" name="Google Shape;118;g1ee5b33855f_3_31"/>
          <p:cNvSpPr txBox="1"/>
          <p:nvPr>
            <p:ph idx="2" type="body"/>
          </p:nvPr>
        </p:nvSpPr>
        <p:spPr>
          <a:xfrm>
            <a:off x="10149840" y="3168397"/>
            <a:ext cx="7269600" cy="5939100"/>
          </a:xfrm>
          <a:prstGeom prst="rect">
            <a:avLst/>
          </a:prstGeom>
          <a:noFill/>
          <a:ln>
            <a:noFill/>
          </a:ln>
        </p:spPr>
        <p:txBody>
          <a:bodyPr anchorCtr="0" anchor="t" bIns="0" lIns="0" spcFirstLastPara="1" rIns="0" wrap="square" tIns="0">
            <a:normAutofit/>
          </a:bodyPr>
          <a:lstStyle>
            <a:lvl1pPr indent="-400050" lvl="0" marL="457200" rtl="0" algn="l">
              <a:lnSpc>
                <a:spcPct val="120000"/>
              </a:lnSpc>
              <a:spcBef>
                <a:spcPts val="1500"/>
              </a:spcBef>
              <a:spcAft>
                <a:spcPts val="0"/>
              </a:spcAft>
              <a:buClr>
                <a:schemeClr val="dk1"/>
              </a:buClr>
              <a:buSzPts val="2700"/>
              <a:buChar char="•"/>
              <a:defRPr/>
            </a:lvl1pPr>
            <a:lvl2pPr indent="-400050" lvl="1" marL="914400" rtl="0" algn="l">
              <a:lnSpc>
                <a:spcPct val="120000"/>
              </a:lnSpc>
              <a:spcBef>
                <a:spcPts val="800"/>
              </a:spcBef>
              <a:spcAft>
                <a:spcPts val="0"/>
              </a:spcAft>
              <a:buClr>
                <a:schemeClr val="dk1"/>
              </a:buClr>
              <a:buSzPts val="2700"/>
              <a:buChar char="•"/>
              <a:defRPr/>
            </a:lvl2pPr>
            <a:lvl3pPr indent="-400050" lvl="2" marL="1371600" rtl="0" algn="l">
              <a:lnSpc>
                <a:spcPct val="120000"/>
              </a:lnSpc>
              <a:spcBef>
                <a:spcPts val="800"/>
              </a:spcBef>
              <a:spcAft>
                <a:spcPts val="0"/>
              </a:spcAft>
              <a:buClr>
                <a:schemeClr val="dk1"/>
              </a:buClr>
              <a:buSzPts val="2700"/>
              <a:buChar char="•"/>
              <a:defRPr/>
            </a:lvl3pPr>
            <a:lvl4pPr indent="-400050" lvl="3" marL="1828800" rtl="0" algn="l">
              <a:lnSpc>
                <a:spcPct val="120000"/>
              </a:lnSpc>
              <a:spcBef>
                <a:spcPts val="800"/>
              </a:spcBef>
              <a:spcAft>
                <a:spcPts val="0"/>
              </a:spcAft>
              <a:buClr>
                <a:schemeClr val="dk1"/>
              </a:buClr>
              <a:buSzPts val="2700"/>
              <a:buChar char="•"/>
              <a:defRPr/>
            </a:lvl4pPr>
            <a:lvl5pPr indent="-400050" lvl="4" marL="2286000" rtl="0" algn="l">
              <a:lnSpc>
                <a:spcPct val="12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19" name="Google Shape;119;g1ee5b33855f_3_31"/>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0" name="Google Shape;120;g1ee5b33855f_3_31"/>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1" name="Google Shape;121;g1ee5b33855f_3_31"/>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2" name="Shape 122"/>
        <p:cNvGrpSpPr/>
        <p:nvPr/>
      </p:nvGrpSpPr>
      <p:grpSpPr>
        <a:xfrm>
          <a:off x="0" y="0"/>
          <a:ext cx="0" cy="0"/>
          <a:chOff x="0" y="0"/>
          <a:chExt cx="0" cy="0"/>
        </a:xfrm>
      </p:grpSpPr>
      <p:sp>
        <p:nvSpPr>
          <p:cNvPr id="123" name="Google Shape;123;g1ee5b33855f_3_38"/>
          <p:cNvSpPr txBox="1"/>
          <p:nvPr>
            <p:ph idx="1" type="body"/>
          </p:nvPr>
        </p:nvSpPr>
        <p:spPr>
          <a:xfrm>
            <a:off x="2057400" y="3168396"/>
            <a:ext cx="7261500" cy="1236000"/>
          </a:xfrm>
          <a:prstGeom prst="rect">
            <a:avLst/>
          </a:prstGeom>
          <a:noFill/>
          <a:ln>
            <a:noFill/>
          </a:ln>
        </p:spPr>
        <p:txBody>
          <a:bodyPr anchorCtr="0" anchor="b" bIns="0" lIns="0" spcFirstLastPara="1" rIns="0" wrap="square" tIns="0">
            <a:normAutofit/>
          </a:bodyPr>
          <a:lstStyle>
            <a:lvl1pPr indent="-228600" lvl="0" marL="457200" rtl="0" algn="l">
              <a:lnSpc>
                <a:spcPct val="120000"/>
              </a:lnSpc>
              <a:spcBef>
                <a:spcPts val="1500"/>
              </a:spcBef>
              <a:spcAft>
                <a:spcPts val="0"/>
              </a:spcAft>
              <a:buClr>
                <a:schemeClr val="dk1"/>
              </a:buClr>
              <a:buSzPts val="3600"/>
              <a:buNone/>
              <a:defRPr b="1" sz="3600"/>
            </a:lvl1pPr>
            <a:lvl2pPr indent="-228600" lvl="1" marL="914400" rtl="0" algn="l">
              <a:lnSpc>
                <a:spcPct val="120000"/>
              </a:lnSpc>
              <a:spcBef>
                <a:spcPts val="800"/>
              </a:spcBef>
              <a:spcAft>
                <a:spcPts val="0"/>
              </a:spcAft>
              <a:buClr>
                <a:schemeClr val="dk1"/>
              </a:buClr>
              <a:buSzPts val="3000"/>
              <a:buNone/>
              <a:defRPr b="1" sz="3000"/>
            </a:lvl2pPr>
            <a:lvl3pPr indent="-228600" lvl="2" marL="1371600" rtl="0" algn="l">
              <a:lnSpc>
                <a:spcPct val="120000"/>
              </a:lnSpc>
              <a:spcBef>
                <a:spcPts val="800"/>
              </a:spcBef>
              <a:spcAft>
                <a:spcPts val="0"/>
              </a:spcAft>
              <a:buClr>
                <a:schemeClr val="dk1"/>
              </a:buClr>
              <a:buSzPts val="2700"/>
              <a:buNone/>
              <a:defRPr b="1" sz="2700"/>
            </a:lvl3pPr>
            <a:lvl4pPr indent="-228600" lvl="3" marL="1828800" rtl="0" algn="l">
              <a:lnSpc>
                <a:spcPct val="120000"/>
              </a:lnSpc>
              <a:spcBef>
                <a:spcPts val="800"/>
              </a:spcBef>
              <a:spcAft>
                <a:spcPts val="0"/>
              </a:spcAft>
              <a:buClr>
                <a:schemeClr val="dk1"/>
              </a:buClr>
              <a:buSzPts val="2400"/>
              <a:buNone/>
              <a:defRPr b="1" sz="2400"/>
            </a:lvl4pPr>
            <a:lvl5pPr indent="-228600" lvl="4" marL="2286000" rtl="0" algn="l">
              <a:lnSpc>
                <a:spcPct val="12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24" name="Google Shape;124;g1ee5b33855f_3_38"/>
          <p:cNvSpPr txBox="1"/>
          <p:nvPr>
            <p:ph idx="2" type="body"/>
          </p:nvPr>
        </p:nvSpPr>
        <p:spPr>
          <a:xfrm>
            <a:off x="2057400" y="4527708"/>
            <a:ext cx="7261500" cy="4657200"/>
          </a:xfrm>
          <a:prstGeom prst="rect">
            <a:avLst/>
          </a:prstGeom>
          <a:noFill/>
          <a:ln>
            <a:noFill/>
          </a:ln>
        </p:spPr>
        <p:txBody>
          <a:bodyPr anchorCtr="0" anchor="t" bIns="0" lIns="0" spcFirstLastPara="1" rIns="0" wrap="square" tIns="0">
            <a:normAutofit/>
          </a:bodyPr>
          <a:lstStyle>
            <a:lvl1pPr indent="-400050" lvl="0" marL="457200" rtl="0" algn="l">
              <a:lnSpc>
                <a:spcPct val="120000"/>
              </a:lnSpc>
              <a:spcBef>
                <a:spcPts val="1500"/>
              </a:spcBef>
              <a:spcAft>
                <a:spcPts val="0"/>
              </a:spcAft>
              <a:buClr>
                <a:schemeClr val="dk1"/>
              </a:buClr>
              <a:buSzPts val="2700"/>
              <a:buChar char="•"/>
              <a:defRPr/>
            </a:lvl1pPr>
            <a:lvl2pPr indent="-400050" lvl="1" marL="914400" rtl="0" algn="l">
              <a:lnSpc>
                <a:spcPct val="120000"/>
              </a:lnSpc>
              <a:spcBef>
                <a:spcPts val="800"/>
              </a:spcBef>
              <a:spcAft>
                <a:spcPts val="0"/>
              </a:spcAft>
              <a:buClr>
                <a:schemeClr val="dk1"/>
              </a:buClr>
              <a:buSzPts val="2700"/>
              <a:buChar char="•"/>
              <a:defRPr/>
            </a:lvl2pPr>
            <a:lvl3pPr indent="-400050" lvl="2" marL="1371600" rtl="0" algn="l">
              <a:lnSpc>
                <a:spcPct val="120000"/>
              </a:lnSpc>
              <a:spcBef>
                <a:spcPts val="800"/>
              </a:spcBef>
              <a:spcAft>
                <a:spcPts val="0"/>
              </a:spcAft>
              <a:buClr>
                <a:schemeClr val="dk1"/>
              </a:buClr>
              <a:buSzPts val="2700"/>
              <a:buChar char="•"/>
              <a:defRPr/>
            </a:lvl3pPr>
            <a:lvl4pPr indent="-400050" lvl="3" marL="1828800" rtl="0" algn="l">
              <a:lnSpc>
                <a:spcPct val="120000"/>
              </a:lnSpc>
              <a:spcBef>
                <a:spcPts val="800"/>
              </a:spcBef>
              <a:spcAft>
                <a:spcPts val="0"/>
              </a:spcAft>
              <a:buClr>
                <a:schemeClr val="dk1"/>
              </a:buClr>
              <a:buSzPts val="2700"/>
              <a:buChar char="•"/>
              <a:defRPr/>
            </a:lvl4pPr>
            <a:lvl5pPr indent="-400050" lvl="4" marL="2286000" rtl="0" algn="l">
              <a:lnSpc>
                <a:spcPct val="12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5" name="Google Shape;125;g1ee5b33855f_3_38"/>
          <p:cNvSpPr txBox="1"/>
          <p:nvPr>
            <p:ph idx="3" type="body"/>
          </p:nvPr>
        </p:nvSpPr>
        <p:spPr>
          <a:xfrm>
            <a:off x="10149840" y="3168396"/>
            <a:ext cx="7269600" cy="1236000"/>
          </a:xfrm>
          <a:prstGeom prst="rect">
            <a:avLst/>
          </a:prstGeom>
          <a:noFill/>
          <a:ln>
            <a:noFill/>
          </a:ln>
        </p:spPr>
        <p:txBody>
          <a:bodyPr anchorCtr="0" anchor="b" bIns="0" lIns="0" spcFirstLastPara="1" rIns="0" wrap="square" tIns="0">
            <a:normAutofit/>
          </a:bodyPr>
          <a:lstStyle>
            <a:lvl1pPr indent="-228600" lvl="0" marL="457200" rtl="0" algn="l">
              <a:lnSpc>
                <a:spcPct val="120000"/>
              </a:lnSpc>
              <a:spcBef>
                <a:spcPts val="1500"/>
              </a:spcBef>
              <a:spcAft>
                <a:spcPts val="0"/>
              </a:spcAft>
              <a:buClr>
                <a:schemeClr val="dk1"/>
              </a:buClr>
              <a:buSzPts val="3600"/>
              <a:buNone/>
              <a:defRPr b="1" sz="3600"/>
            </a:lvl1pPr>
            <a:lvl2pPr indent="-228600" lvl="1" marL="914400" rtl="0" algn="l">
              <a:lnSpc>
                <a:spcPct val="120000"/>
              </a:lnSpc>
              <a:spcBef>
                <a:spcPts val="800"/>
              </a:spcBef>
              <a:spcAft>
                <a:spcPts val="0"/>
              </a:spcAft>
              <a:buClr>
                <a:schemeClr val="dk1"/>
              </a:buClr>
              <a:buSzPts val="3000"/>
              <a:buNone/>
              <a:defRPr b="1" sz="3000"/>
            </a:lvl2pPr>
            <a:lvl3pPr indent="-228600" lvl="2" marL="1371600" rtl="0" algn="l">
              <a:lnSpc>
                <a:spcPct val="120000"/>
              </a:lnSpc>
              <a:spcBef>
                <a:spcPts val="800"/>
              </a:spcBef>
              <a:spcAft>
                <a:spcPts val="0"/>
              </a:spcAft>
              <a:buClr>
                <a:schemeClr val="dk1"/>
              </a:buClr>
              <a:buSzPts val="2700"/>
              <a:buNone/>
              <a:defRPr b="1" sz="2700"/>
            </a:lvl3pPr>
            <a:lvl4pPr indent="-228600" lvl="3" marL="1828800" rtl="0" algn="l">
              <a:lnSpc>
                <a:spcPct val="120000"/>
              </a:lnSpc>
              <a:spcBef>
                <a:spcPts val="800"/>
              </a:spcBef>
              <a:spcAft>
                <a:spcPts val="0"/>
              </a:spcAft>
              <a:buClr>
                <a:schemeClr val="dk1"/>
              </a:buClr>
              <a:buSzPts val="2400"/>
              <a:buNone/>
              <a:defRPr b="1" sz="2400"/>
            </a:lvl4pPr>
            <a:lvl5pPr indent="-228600" lvl="4" marL="2286000" rtl="0" algn="l">
              <a:lnSpc>
                <a:spcPct val="120000"/>
              </a:lnSpc>
              <a:spcBef>
                <a:spcPts val="800"/>
              </a:spcBef>
              <a:spcAft>
                <a:spcPts val="0"/>
              </a:spcAft>
              <a:buClr>
                <a:schemeClr val="dk1"/>
              </a:buClr>
              <a:buSzPts val="2400"/>
              <a:buNone/>
              <a:defRPr b="1" sz="2400"/>
            </a:lvl5pPr>
            <a:lvl6pPr indent="-228600" lvl="5" marL="2743200" rtl="0" algn="l">
              <a:lnSpc>
                <a:spcPct val="90000"/>
              </a:lnSpc>
              <a:spcBef>
                <a:spcPts val="800"/>
              </a:spcBef>
              <a:spcAft>
                <a:spcPts val="0"/>
              </a:spcAft>
              <a:buClr>
                <a:schemeClr val="dk1"/>
              </a:buClr>
              <a:buSzPts val="2400"/>
              <a:buNone/>
              <a:defRPr b="1" sz="2400"/>
            </a:lvl6pPr>
            <a:lvl7pPr indent="-228600" lvl="6" marL="3200400" rtl="0" algn="l">
              <a:lnSpc>
                <a:spcPct val="90000"/>
              </a:lnSpc>
              <a:spcBef>
                <a:spcPts val="800"/>
              </a:spcBef>
              <a:spcAft>
                <a:spcPts val="0"/>
              </a:spcAft>
              <a:buClr>
                <a:schemeClr val="dk1"/>
              </a:buClr>
              <a:buSzPts val="2400"/>
              <a:buNone/>
              <a:defRPr b="1" sz="2400"/>
            </a:lvl7pPr>
            <a:lvl8pPr indent="-228600" lvl="7" marL="3657600" rtl="0" algn="l">
              <a:lnSpc>
                <a:spcPct val="90000"/>
              </a:lnSpc>
              <a:spcBef>
                <a:spcPts val="800"/>
              </a:spcBef>
              <a:spcAft>
                <a:spcPts val="0"/>
              </a:spcAft>
              <a:buClr>
                <a:schemeClr val="dk1"/>
              </a:buClr>
              <a:buSzPts val="2400"/>
              <a:buNone/>
              <a:defRPr b="1" sz="2400"/>
            </a:lvl8pPr>
            <a:lvl9pPr indent="-228600" lvl="8" marL="4114800" rtl="0" algn="l">
              <a:lnSpc>
                <a:spcPct val="90000"/>
              </a:lnSpc>
              <a:spcBef>
                <a:spcPts val="800"/>
              </a:spcBef>
              <a:spcAft>
                <a:spcPts val="0"/>
              </a:spcAft>
              <a:buClr>
                <a:schemeClr val="dk1"/>
              </a:buClr>
              <a:buSzPts val="2400"/>
              <a:buNone/>
              <a:defRPr b="1" sz="2400"/>
            </a:lvl9pPr>
          </a:lstStyle>
          <a:p/>
        </p:txBody>
      </p:sp>
      <p:sp>
        <p:nvSpPr>
          <p:cNvPr id="126" name="Google Shape;126;g1ee5b33855f_3_38"/>
          <p:cNvSpPr txBox="1"/>
          <p:nvPr>
            <p:ph idx="4" type="body"/>
          </p:nvPr>
        </p:nvSpPr>
        <p:spPr>
          <a:xfrm>
            <a:off x="10149840" y="4527707"/>
            <a:ext cx="7261500" cy="4657200"/>
          </a:xfrm>
          <a:prstGeom prst="rect">
            <a:avLst/>
          </a:prstGeom>
          <a:noFill/>
          <a:ln>
            <a:noFill/>
          </a:ln>
        </p:spPr>
        <p:txBody>
          <a:bodyPr anchorCtr="0" anchor="t" bIns="0" lIns="0" spcFirstLastPara="1" rIns="0" wrap="square" tIns="0">
            <a:normAutofit/>
          </a:bodyPr>
          <a:lstStyle>
            <a:lvl1pPr indent="-400050" lvl="0" marL="457200" rtl="0" algn="l">
              <a:lnSpc>
                <a:spcPct val="120000"/>
              </a:lnSpc>
              <a:spcBef>
                <a:spcPts val="1500"/>
              </a:spcBef>
              <a:spcAft>
                <a:spcPts val="0"/>
              </a:spcAft>
              <a:buClr>
                <a:schemeClr val="dk1"/>
              </a:buClr>
              <a:buSzPts val="2700"/>
              <a:buChar char="•"/>
              <a:defRPr/>
            </a:lvl1pPr>
            <a:lvl2pPr indent="-400050" lvl="1" marL="914400" rtl="0" algn="l">
              <a:lnSpc>
                <a:spcPct val="120000"/>
              </a:lnSpc>
              <a:spcBef>
                <a:spcPts val="800"/>
              </a:spcBef>
              <a:spcAft>
                <a:spcPts val="0"/>
              </a:spcAft>
              <a:buClr>
                <a:schemeClr val="dk1"/>
              </a:buClr>
              <a:buSzPts val="2700"/>
              <a:buChar char="•"/>
              <a:defRPr/>
            </a:lvl2pPr>
            <a:lvl3pPr indent="-400050" lvl="2" marL="1371600" rtl="0" algn="l">
              <a:lnSpc>
                <a:spcPct val="120000"/>
              </a:lnSpc>
              <a:spcBef>
                <a:spcPts val="800"/>
              </a:spcBef>
              <a:spcAft>
                <a:spcPts val="0"/>
              </a:spcAft>
              <a:buClr>
                <a:schemeClr val="dk1"/>
              </a:buClr>
              <a:buSzPts val="2700"/>
              <a:buChar char="•"/>
              <a:defRPr/>
            </a:lvl3pPr>
            <a:lvl4pPr indent="-400050" lvl="3" marL="1828800" rtl="0" algn="l">
              <a:lnSpc>
                <a:spcPct val="120000"/>
              </a:lnSpc>
              <a:spcBef>
                <a:spcPts val="800"/>
              </a:spcBef>
              <a:spcAft>
                <a:spcPts val="0"/>
              </a:spcAft>
              <a:buClr>
                <a:schemeClr val="dk1"/>
              </a:buClr>
              <a:buSzPts val="2700"/>
              <a:buChar char="•"/>
              <a:defRPr/>
            </a:lvl4pPr>
            <a:lvl5pPr indent="-400050" lvl="4" marL="2286000" rtl="0" algn="l">
              <a:lnSpc>
                <a:spcPct val="12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27" name="Google Shape;127;g1ee5b33855f_3_38"/>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8" name="Google Shape;128;g1ee5b33855f_3_38"/>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29" name="Google Shape;129;g1ee5b33855f_3_38"/>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g1ee5b33855f_3_38"/>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g1ee5b33855f_3_47"/>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33" name="Google Shape;133;g1ee5b33855f_3_47"/>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34" name="Google Shape;134;g1ee5b33855f_3_47"/>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g1ee5b33855f_3_51"/>
          <p:cNvSpPr txBox="1"/>
          <p:nvPr>
            <p:ph type="title"/>
          </p:nvPr>
        </p:nvSpPr>
        <p:spPr>
          <a:xfrm>
            <a:off x="2057400" y="1481138"/>
            <a:ext cx="5898300" cy="28419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4800"/>
              <a:buFont typeface="Avenir"/>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37" name="Google Shape;137;g1ee5b33855f_3_51"/>
          <p:cNvSpPr txBox="1"/>
          <p:nvPr>
            <p:ph idx="1" type="body"/>
          </p:nvPr>
        </p:nvSpPr>
        <p:spPr>
          <a:xfrm>
            <a:off x="8476488" y="1481138"/>
            <a:ext cx="8531400" cy="7310400"/>
          </a:xfrm>
          <a:prstGeom prst="rect">
            <a:avLst/>
          </a:prstGeom>
          <a:noFill/>
          <a:ln>
            <a:noFill/>
          </a:ln>
        </p:spPr>
        <p:txBody>
          <a:bodyPr anchorCtr="0" anchor="t" bIns="0" lIns="0" spcFirstLastPara="1" rIns="0" wrap="square" tIns="0">
            <a:normAutofit/>
          </a:bodyPr>
          <a:lstStyle>
            <a:lvl1pPr indent="-419100" lvl="0" marL="457200" rtl="0" algn="l">
              <a:lnSpc>
                <a:spcPct val="120000"/>
              </a:lnSpc>
              <a:spcBef>
                <a:spcPts val="1500"/>
              </a:spcBef>
              <a:spcAft>
                <a:spcPts val="0"/>
              </a:spcAft>
              <a:buClr>
                <a:schemeClr val="dk1"/>
              </a:buClr>
              <a:buSzPts val="3000"/>
              <a:buChar char="•"/>
              <a:defRPr sz="3000"/>
            </a:lvl1pPr>
            <a:lvl2pPr indent="-419100" lvl="1" marL="914400" rtl="0" algn="l">
              <a:lnSpc>
                <a:spcPct val="120000"/>
              </a:lnSpc>
              <a:spcBef>
                <a:spcPts val="800"/>
              </a:spcBef>
              <a:spcAft>
                <a:spcPts val="0"/>
              </a:spcAft>
              <a:buClr>
                <a:schemeClr val="dk1"/>
              </a:buClr>
              <a:buSzPts val="3000"/>
              <a:buChar char="•"/>
              <a:defRPr sz="3000"/>
            </a:lvl2pPr>
            <a:lvl3pPr indent="-400050" lvl="2" marL="1371600" rtl="0" algn="l">
              <a:lnSpc>
                <a:spcPct val="120000"/>
              </a:lnSpc>
              <a:spcBef>
                <a:spcPts val="800"/>
              </a:spcBef>
              <a:spcAft>
                <a:spcPts val="0"/>
              </a:spcAft>
              <a:buClr>
                <a:schemeClr val="dk1"/>
              </a:buClr>
              <a:buSzPts val="2700"/>
              <a:buChar char="•"/>
              <a:defRPr sz="2700"/>
            </a:lvl3pPr>
            <a:lvl4pPr indent="-381000" lvl="3" marL="1828800" rtl="0" algn="l">
              <a:lnSpc>
                <a:spcPct val="120000"/>
              </a:lnSpc>
              <a:spcBef>
                <a:spcPts val="800"/>
              </a:spcBef>
              <a:spcAft>
                <a:spcPts val="0"/>
              </a:spcAft>
              <a:buClr>
                <a:schemeClr val="dk1"/>
              </a:buClr>
              <a:buSzPts val="2400"/>
              <a:buChar char="•"/>
              <a:defRPr sz="2400"/>
            </a:lvl4pPr>
            <a:lvl5pPr indent="-381000" lvl="4" marL="2286000" rtl="0" algn="l">
              <a:lnSpc>
                <a:spcPct val="120000"/>
              </a:lnSpc>
              <a:spcBef>
                <a:spcPts val="800"/>
              </a:spcBef>
              <a:spcAft>
                <a:spcPts val="0"/>
              </a:spcAft>
              <a:buClr>
                <a:schemeClr val="dk1"/>
              </a:buClr>
              <a:buSzPts val="2400"/>
              <a:buChar char="•"/>
              <a:defRPr sz="2400"/>
            </a:lvl5pPr>
            <a:lvl6pPr indent="-419100" lvl="5" marL="2743200" rtl="0" algn="l">
              <a:lnSpc>
                <a:spcPct val="90000"/>
              </a:lnSpc>
              <a:spcBef>
                <a:spcPts val="800"/>
              </a:spcBef>
              <a:spcAft>
                <a:spcPts val="0"/>
              </a:spcAft>
              <a:buClr>
                <a:schemeClr val="dk1"/>
              </a:buClr>
              <a:buSzPts val="3000"/>
              <a:buChar char="•"/>
              <a:defRPr sz="3000"/>
            </a:lvl6pPr>
            <a:lvl7pPr indent="-419100" lvl="6" marL="3200400" rtl="0" algn="l">
              <a:lnSpc>
                <a:spcPct val="90000"/>
              </a:lnSpc>
              <a:spcBef>
                <a:spcPts val="800"/>
              </a:spcBef>
              <a:spcAft>
                <a:spcPts val="0"/>
              </a:spcAft>
              <a:buClr>
                <a:schemeClr val="dk1"/>
              </a:buClr>
              <a:buSzPts val="3000"/>
              <a:buChar char="•"/>
              <a:defRPr sz="3000"/>
            </a:lvl7pPr>
            <a:lvl8pPr indent="-419100" lvl="7" marL="3657600" rtl="0" algn="l">
              <a:lnSpc>
                <a:spcPct val="90000"/>
              </a:lnSpc>
              <a:spcBef>
                <a:spcPts val="800"/>
              </a:spcBef>
              <a:spcAft>
                <a:spcPts val="0"/>
              </a:spcAft>
              <a:buClr>
                <a:schemeClr val="dk1"/>
              </a:buClr>
              <a:buSzPts val="3000"/>
              <a:buChar char="•"/>
              <a:defRPr sz="3000"/>
            </a:lvl8pPr>
            <a:lvl9pPr indent="-419100" lvl="8" marL="4114800" rtl="0" algn="l">
              <a:lnSpc>
                <a:spcPct val="90000"/>
              </a:lnSpc>
              <a:spcBef>
                <a:spcPts val="800"/>
              </a:spcBef>
              <a:spcAft>
                <a:spcPts val="0"/>
              </a:spcAft>
              <a:buClr>
                <a:schemeClr val="dk1"/>
              </a:buClr>
              <a:buSzPts val="3000"/>
              <a:buChar char="•"/>
              <a:defRPr sz="3000"/>
            </a:lvl9pPr>
          </a:lstStyle>
          <a:p/>
        </p:txBody>
      </p:sp>
      <p:sp>
        <p:nvSpPr>
          <p:cNvPr id="138" name="Google Shape;138;g1ee5b33855f_3_51"/>
          <p:cNvSpPr txBox="1"/>
          <p:nvPr>
            <p:ph idx="2" type="body"/>
          </p:nvPr>
        </p:nvSpPr>
        <p:spPr>
          <a:xfrm>
            <a:off x="2057400" y="4587765"/>
            <a:ext cx="5898300" cy="4203900"/>
          </a:xfrm>
          <a:prstGeom prst="rect">
            <a:avLst/>
          </a:prstGeom>
          <a:noFill/>
          <a:ln>
            <a:noFill/>
          </a:ln>
        </p:spPr>
        <p:txBody>
          <a:bodyPr anchorCtr="0" anchor="t" bIns="0" lIns="0" spcFirstLastPara="1" rIns="0" wrap="square" tIns="0">
            <a:normAutofit/>
          </a:bodyPr>
          <a:lstStyle>
            <a:lvl1pPr indent="-228600" lvl="0" marL="457200" rtl="0" algn="l">
              <a:lnSpc>
                <a:spcPct val="120000"/>
              </a:lnSpc>
              <a:spcBef>
                <a:spcPts val="1500"/>
              </a:spcBef>
              <a:spcAft>
                <a:spcPts val="0"/>
              </a:spcAft>
              <a:buClr>
                <a:schemeClr val="dk1"/>
              </a:buClr>
              <a:buSzPts val="2400"/>
              <a:buNone/>
              <a:defRPr sz="2400"/>
            </a:lvl1pPr>
            <a:lvl2pPr indent="-228600" lvl="1" marL="914400" rtl="0" algn="l">
              <a:lnSpc>
                <a:spcPct val="120000"/>
              </a:lnSpc>
              <a:spcBef>
                <a:spcPts val="800"/>
              </a:spcBef>
              <a:spcAft>
                <a:spcPts val="0"/>
              </a:spcAft>
              <a:buClr>
                <a:schemeClr val="dk1"/>
              </a:buClr>
              <a:buSzPts val="2100"/>
              <a:buNone/>
              <a:defRPr sz="2100"/>
            </a:lvl2pPr>
            <a:lvl3pPr indent="-228600" lvl="2" marL="1371600" rtl="0" algn="l">
              <a:lnSpc>
                <a:spcPct val="120000"/>
              </a:lnSpc>
              <a:spcBef>
                <a:spcPts val="800"/>
              </a:spcBef>
              <a:spcAft>
                <a:spcPts val="0"/>
              </a:spcAft>
              <a:buClr>
                <a:schemeClr val="dk1"/>
              </a:buClr>
              <a:buSzPts val="1800"/>
              <a:buNone/>
              <a:defRPr sz="1800"/>
            </a:lvl3pPr>
            <a:lvl4pPr indent="-228600" lvl="3" marL="1828800" rtl="0" algn="l">
              <a:lnSpc>
                <a:spcPct val="120000"/>
              </a:lnSpc>
              <a:spcBef>
                <a:spcPts val="800"/>
              </a:spcBef>
              <a:spcAft>
                <a:spcPts val="0"/>
              </a:spcAft>
              <a:buClr>
                <a:schemeClr val="dk1"/>
              </a:buClr>
              <a:buSzPts val="1500"/>
              <a:buNone/>
              <a:defRPr sz="1500"/>
            </a:lvl4pPr>
            <a:lvl5pPr indent="-228600" lvl="4" marL="2286000" rtl="0" algn="l">
              <a:lnSpc>
                <a:spcPct val="120000"/>
              </a:lnSpc>
              <a:spcBef>
                <a:spcPts val="800"/>
              </a:spcBef>
              <a:spcAft>
                <a:spcPts val="0"/>
              </a:spcAft>
              <a:buClr>
                <a:schemeClr val="dk1"/>
              </a:buClr>
              <a:buSzPts val="1500"/>
              <a:buNone/>
              <a:defRPr sz="1500"/>
            </a:lvl5pPr>
            <a:lvl6pPr indent="-228600" lvl="5" marL="2743200" rtl="0" algn="l">
              <a:lnSpc>
                <a:spcPct val="90000"/>
              </a:lnSpc>
              <a:spcBef>
                <a:spcPts val="800"/>
              </a:spcBef>
              <a:spcAft>
                <a:spcPts val="0"/>
              </a:spcAft>
              <a:buClr>
                <a:schemeClr val="dk1"/>
              </a:buClr>
              <a:buSzPts val="1500"/>
              <a:buNone/>
              <a:defRPr sz="1500"/>
            </a:lvl6pPr>
            <a:lvl7pPr indent="-228600" lvl="6" marL="3200400" rtl="0" algn="l">
              <a:lnSpc>
                <a:spcPct val="90000"/>
              </a:lnSpc>
              <a:spcBef>
                <a:spcPts val="800"/>
              </a:spcBef>
              <a:spcAft>
                <a:spcPts val="0"/>
              </a:spcAft>
              <a:buClr>
                <a:schemeClr val="dk1"/>
              </a:buClr>
              <a:buSzPts val="1500"/>
              <a:buNone/>
              <a:defRPr sz="1500"/>
            </a:lvl7pPr>
            <a:lvl8pPr indent="-228600" lvl="7" marL="3657600" rtl="0" algn="l">
              <a:lnSpc>
                <a:spcPct val="90000"/>
              </a:lnSpc>
              <a:spcBef>
                <a:spcPts val="800"/>
              </a:spcBef>
              <a:spcAft>
                <a:spcPts val="0"/>
              </a:spcAft>
              <a:buClr>
                <a:schemeClr val="dk1"/>
              </a:buClr>
              <a:buSzPts val="1500"/>
              <a:buNone/>
              <a:defRPr sz="1500"/>
            </a:lvl8pPr>
            <a:lvl9pPr indent="-228600" lvl="8" marL="4114800" rtl="0" algn="l">
              <a:lnSpc>
                <a:spcPct val="90000"/>
              </a:lnSpc>
              <a:spcBef>
                <a:spcPts val="800"/>
              </a:spcBef>
              <a:spcAft>
                <a:spcPts val="0"/>
              </a:spcAft>
              <a:buClr>
                <a:schemeClr val="dk1"/>
              </a:buClr>
              <a:buSzPts val="1500"/>
              <a:buNone/>
              <a:defRPr sz="1500"/>
            </a:lvl9pPr>
          </a:lstStyle>
          <a:p/>
        </p:txBody>
      </p:sp>
      <p:sp>
        <p:nvSpPr>
          <p:cNvPr id="139" name="Google Shape;139;g1ee5b33855f_3_51"/>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0" name="Google Shape;140;g1ee5b33855f_3_51"/>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1" name="Google Shape;141;g1ee5b33855f_3_51"/>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8"/>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 name="Google Shape;21;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22" name="Google Shape;22;p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g1ee5b33855f_3_58"/>
          <p:cNvSpPr txBox="1"/>
          <p:nvPr>
            <p:ph type="title"/>
          </p:nvPr>
        </p:nvSpPr>
        <p:spPr>
          <a:xfrm>
            <a:off x="2057400" y="1481328"/>
            <a:ext cx="5898300" cy="28392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4800"/>
              <a:buFont typeface="Avenir"/>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44" name="Google Shape;144;g1ee5b33855f_3_58"/>
          <p:cNvSpPr/>
          <p:nvPr>
            <p:ph idx="2" type="pic"/>
          </p:nvPr>
        </p:nvSpPr>
        <p:spPr>
          <a:xfrm>
            <a:off x="8257979" y="1481138"/>
            <a:ext cx="8749800" cy="7310400"/>
          </a:xfrm>
          <a:prstGeom prst="rect">
            <a:avLst/>
          </a:prstGeom>
          <a:noFill/>
          <a:ln>
            <a:noFill/>
          </a:ln>
        </p:spPr>
      </p:sp>
      <p:sp>
        <p:nvSpPr>
          <p:cNvPr id="145" name="Google Shape;145;g1ee5b33855f_3_58"/>
          <p:cNvSpPr txBox="1"/>
          <p:nvPr>
            <p:ph idx="1" type="body"/>
          </p:nvPr>
        </p:nvSpPr>
        <p:spPr>
          <a:xfrm>
            <a:off x="2057400" y="4549929"/>
            <a:ext cx="5898300" cy="4253700"/>
          </a:xfrm>
          <a:prstGeom prst="rect">
            <a:avLst/>
          </a:prstGeom>
          <a:noFill/>
          <a:ln>
            <a:noFill/>
          </a:ln>
        </p:spPr>
        <p:txBody>
          <a:bodyPr anchorCtr="0" anchor="t" bIns="0" lIns="0" spcFirstLastPara="1" rIns="0" wrap="square" tIns="0">
            <a:normAutofit/>
          </a:bodyPr>
          <a:lstStyle>
            <a:lvl1pPr indent="-228600" lvl="0" marL="457200" rtl="0" algn="l">
              <a:lnSpc>
                <a:spcPct val="120000"/>
              </a:lnSpc>
              <a:spcBef>
                <a:spcPts val="1500"/>
              </a:spcBef>
              <a:spcAft>
                <a:spcPts val="0"/>
              </a:spcAft>
              <a:buClr>
                <a:schemeClr val="dk1"/>
              </a:buClr>
              <a:buSzPts val="2400"/>
              <a:buNone/>
              <a:defRPr sz="2400"/>
            </a:lvl1pPr>
            <a:lvl2pPr indent="-228600" lvl="1" marL="914400" rtl="0" algn="l">
              <a:lnSpc>
                <a:spcPct val="120000"/>
              </a:lnSpc>
              <a:spcBef>
                <a:spcPts val="800"/>
              </a:spcBef>
              <a:spcAft>
                <a:spcPts val="0"/>
              </a:spcAft>
              <a:buClr>
                <a:schemeClr val="dk1"/>
              </a:buClr>
              <a:buSzPts val="2100"/>
              <a:buNone/>
              <a:defRPr sz="2100"/>
            </a:lvl2pPr>
            <a:lvl3pPr indent="-228600" lvl="2" marL="1371600" rtl="0" algn="l">
              <a:lnSpc>
                <a:spcPct val="120000"/>
              </a:lnSpc>
              <a:spcBef>
                <a:spcPts val="800"/>
              </a:spcBef>
              <a:spcAft>
                <a:spcPts val="0"/>
              </a:spcAft>
              <a:buClr>
                <a:schemeClr val="dk1"/>
              </a:buClr>
              <a:buSzPts val="1800"/>
              <a:buNone/>
              <a:defRPr sz="1800"/>
            </a:lvl3pPr>
            <a:lvl4pPr indent="-228600" lvl="3" marL="1828800" rtl="0" algn="l">
              <a:lnSpc>
                <a:spcPct val="120000"/>
              </a:lnSpc>
              <a:spcBef>
                <a:spcPts val="800"/>
              </a:spcBef>
              <a:spcAft>
                <a:spcPts val="0"/>
              </a:spcAft>
              <a:buClr>
                <a:schemeClr val="dk1"/>
              </a:buClr>
              <a:buSzPts val="1500"/>
              <a:buNone/>
              <a:defRPr sz="1500"/>
            </a:lvl4pPr>
            <a:lvl5pPr indent="-228600" lvl="4" marL="2286000" rtl="0" algn="l">
              <a:lnSpc>
                <a:spcPct val="120000"/>
              </a:lnSpc>
              <a:spcBef>
                <a:spcPts val="800"/>
              </a:spcBef>
              <a:spcAft>
                <a:spcPts val="0"/>
              </a:spcAft>
              <a:buClr>
                <a:schemeClr val="dk1"/>
              </a:buClr>
              <a:buSzPts val="1500"/>
              <a:buNone/>
              <a:defRPr sz="1500"/>
            </a:lvl5pPr>
            <a:lvl6pPr indent="-228600" lvl="5" marL="2743200" rtl="0" algn="l">
              <a:lnSpc>
                <a:spcPct val="90000"/>
              </a:lnSpc>
              <a:spcBef>
                <a:spcPts val="800"/>
              </a:spcBef>
              <a:spcAft>
                <a:spcPts val="0"/>
              </a:spcAft>
              <a:buClr>
                <a:schemeClr val="dk1"/>
              </a:buClr>
              <a:buSzPts val="1500"/>
              <a:buNone/>
              <a:defRPr sz="1500"/>
            </a:lvl6pPr>
            <a:lvl7pPr indent="-228600" lvl="6" marL="3200400" rtl="0" algn="l">
              <a:lnSpc>
                <a:spcPct val="90000"/>
              </a:lnSpc>
              <a:spcBef>
                <a:spcPts val="800"/>
              </a:spcBef>
              <a:spcAft>
                <a:spcPts val="0"/>
              </a:spcAft>
              <a:buClr>
                <a:schemeClr val="dk1"/>
              </a:buClr>
              <a:buSzPts val="1500"/>
              <a:buNone/>
              <a:defRPr sz="1500"/>
            </a:lvl7pPr>
            <a:lvl8pPr indent="-228600" lvl="7" marL="3657600" rtl="0" algn="l">
              <a:lnSpc>
                <a:spcPct val="90000"/>
              </a:lnSpc>
              <a:spcBef>
                <a:spcPts val="800"/>
              </a:spcBef>
              <a:spcAft>
                <a:spcPts val="0"/>
              </a:spcAft>
              <a:buClr>
                <a:schemeClr val="dk1"/>
              </a:buClr>
              <a:buSzPts val="1500"/>
              <a:buNone/>
              <a:defRPr sz="1500"/>
            </a:lvl8pPr>
            <a:lvl9pPr indent="-228600" lvl="8" marL="4114800" rtl="0" algn="l">
              <a:lnSpc>
                <a:spcPct val="90000"/>
              </a:lnSpc>
              <a:spcBef>
                <a:spcPts val="800"/>
              </a:spcBef>
              <a:spcAft>
                <a:spcPts val="0"/>
              </a:spcAft>
              <a:buClr>
                <a:schemeClr val="dk1"/>
              </a:buClr>
              <a:buSzPts val="1500"/>
              <a:buNone/>
              <a:defRPr sz="1500"/>
            </a:lvl9pPr>
          </a:lstStyle>
          <a:p/>
        </p:txBody>
      </p:sp>
      <p:sp>
        <p:nvSpPr>
          <p:cNvPr id="146" name="Google Shape;146;g1ee5b33855f_3_58"/>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7" name="Google Shape;147;g1ee5b33855f_3_58"/>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48" name="Google Shape;148;g1ee5b33855f_3_58"/>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g1ee5b33855f_3_65"/>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51" name="Google Shape;151;g1ee5b33855f_3_65"/>
          <p:cNvSpPr txBox="1"/>
          <p:nvPr>
            <p:ph idx="1" type="body"/>
          </p:nvPr>
        </p:nvSpPr>
        <p:spPr>
          <a:xfrm rot="5400000">
            <a:off x="6768870" y="-1542954"/>
            <a:ext cx="5939100" cy="15361800"/>
          </a:xfrm>
          <a:prstGeom prst="rect">
            <a:avLst/>
          </a:prstGeom>
          <a:noFill/>
          <a:ln>
            <a:noFill/>
          </a:ln>
        </p:spPr>
        <p:txBody>
          <a:bodyPr anchorCtr="0" anchor="t" bIns="0" lIns="0" spcFirstLastPara="1" rIns="0" wrap="square" tIns="0">
            <a:normAutofit/>
          </a:bodyPr>
          <a:lstStyle>
            <a:lvl1pPr indent="-400050" lvl="0" marL="457200" rtl="0" algn="l">
              <a:lnSpc>
                <a:spcPct val="120000"/>
              </a:lnSpc>
              <a:spcBef>
                <a:spcPts val="1500"/>
              </a:spcBef>
              <a:spcAft>
                <a:spcPts val="0"/>
              </a:spcAft>
              <a:buClr>
                <a:schemeClr val="dk1"/>
              </a:buClr>
              <a:buSzPts val="2700"/>
              <a:buChar char="•"/>
              <a:defRPr/>
            </a:lvl1pPr>
            <a:lvl2pPr indent="-400050" lvl="1" marL="914400" rtl="0" algn="l">
              <a:lnSpc>
                <a:spcPct val="120000"/>
              </a:lnSpc>
              <a:spcBef>
                <a:spcPts val="800"/>
              </a:spcBef>
              <a:spcAft>
                <a:spcPts val="0"/>
              </a:spcAft>
              <a:buClr>
                <a:schemeClr val="dk1"/>
              </a:buClr>
              <a:buSzPts val="2700"/>
              <a:buChar char="•"/>
              <a:defRPr/>
            </a:lvl2pPr>
            <a:lvl3pPr indent="-400050" lvl="2" marL="1371600" rtl="0" algn="l">
              <a:lnSpc>
                <a:spcPct val="120000"/>
              </a:lnSpc>
              <a:spcBef>
                <a:spcPts val="800"/>
              </a:spcBef>
              <a:spcAft>
                <a:spcPts val="0"/>
              </a:spcAft>
              <a:buClr>
                <a:schemeClr val="dk1"/>
              </a:buClr>
              <a:buSzPts val="2700"/>
              <a:buChar char="•"/>
              <a:defRPr/>
            </a:lvl3pPr>
            <a:lvl4pPr indent="-400050" lvl="3" marL="1828800" rtl="0" algn="l">
              <a:lnSpc>
                <a:spcPct val="120000"/>
              </a:lnSpc>
              <a:spcBef>
                <a:spcPts val="800"/>
              </a:spcBef>
              <a:spcAft>
                <a:spcPts val="0"/>
              </a:spcAft>
              <a:buClr>
                <a:schemeClr val="dk1"/>
              </a:buClr>
              <a:buSzPts val="2700"/>
              <a:buChar char="•"/>
              <a:defRPr/>
            </a:lvl4pPr>
            <a:lvl5pPr indent="-400050" lvl="4" marL="2286000" rtl="0" algn="l">
              <a:lnSpc>
                <a:spcPct val="12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52" name="Google Shape;152;g1ee5b33855f_3_65"/>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53" name="Google Shape;153;g1ee5b33855f_3_65"/>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54" name="Google Shape;154;g1ee5b33855f_3_65"/>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g1ee5b33855f_3_71"/>
          <p:cNvSpPr txBox="1"/>
          <p:nvPr>
            <p:ph type="title"/>
          </p:nvPr>
        </p:nvSpPr>
        <p:spPr>
          <a:xfrm rot="5400000">
            <a:off x="11422050" y="2923799"/>
            <a:ext cx="7274100" cy="3943200"/>
          </a:xfrm>
          <a:prstGeom prst="rect">
            <a:avLst/>
          </a:prstGeom>
          <a:noFill/>
          <a:ln>
            <a:noFill/>
          </a:ln>
        </p:spPr>
        <p:txBody>
          <a:bodyPr anchorCtr="0" anchor="b" bIns="0" lIns="0" spcFirstLastPara="1" rIns="0" wrap="square" tIns="0">
            <a:normAutofit/>
          </a:bodyPr>
          <a:lstStyle>
            <a:lvl1pPr lvl="0" rtl="0" algn="l">
              <a:lnSpc>
                <a:spcPct val="10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157" name="Google Shape;157;g1ee5b33855f_3_71"/>
          <p:cNvSpPr txBox="1"/>
          <p:nvPr>
            <p:ph idx="1" type="body"/>
          </p:nvPr>
        </p:nvSpPr>
        <p:spPr>
          <a:xfrm rot="5400000">
            <a:off x="3429300" y="-897000"/>
            <a:ext cx="7274100" cy="11584800"/>
          </a:xfrm>
          <a:prstGeom prst="rect">
            <a:avLst/>
          </a:prstGeom>
          <a:noFill/>
          <a:ln>
            <a:noFill/>
          </a:ln>
        </p:spPr>
        <p:txBody>
          <a:bodyPr anchorCtr="0" anchor="t" bIns="0" lIns="0" spcFirstLastPara="1" rIns="0" wrap="square" tIns="0">
            <a:normAutofit/>
          </a:bodyPr>
          <a:lstStyle>
            <a:lvl1pPr indent="-400050" lvl="0" marL="457200" rtl="0" algn="l">
              <a:lnSpc>
                <a:spcPct val="120000"/>
              </a:lnSpc>
              <a:spcBef>
                <a:spcPts val="1500"/>
              </a:spcBef>
              <a:spcAft>
                <a:spcPts val="0"/>
              </a:spcAft>
              <a:buClr>
                <a:schemeClr val="dk1"/>
              </a:buClr>
              <a:buSzPts val="2700"/>
              <a:buChar char="•"/>
              <a:defRPr/>
            </a:lvl1pPr>
            <a:lvl2pPr indent="-400050" lvl="1" marL="914400" rtl="0" algn="l">
              <a:lnSpc>
                <a:spcPct val="120000"/>
              </a:lnSpc>
              <a:spcBef>
                <a:spcPts val="800"/>
              </a:spcBef>
              <a:spcAft>
                <a:spcPts val="0"/>
              </a:spcAft>
              <a:buClr>
                <a:schemeClr val="dk1"/>
              </a:buClr>
              <a:buSzPts val="2700"/>
              <a:buChar char="•"/>
              <a:defRPr/>
            </a:lvl2pPr>
            <a:lvl3pPr indent="-400050" lvl="2" marL="1371600" rtl="0" algn="l">
              <a:lnSpc>
                <a:spcPct val="120000"/>
              </a:lnSpc>
              <a:spcBef>
                <a:spcPts val="800"/>
              </a:spcBef>
              <a:spcAft>
                <a:spcPts val="0"/>
              </a:spcAft>
              <a:buClr>
                <a:schemeClr val="dk1"/>
              </a:buClr>
              <a:buSzPts val="2700"/>
              <a:buChar char="•"/>
              <a:defRPr/>
            </a:lvl3pPr>
            <a:lvl4pPr indent="-400050" lvl="3" marL="1828800" rtl="0" algn="l">
              <a:lnSpc>
                <a:spcPct val="120000"/>
              </a:lnSpc>
              <a:spcBef>
                <a:spcPts val="800"/>
              </a:spcBef>
              <a:spcAft>
                <a:spcPts val="0"/>
              </a:spcAft>
              <a:buClr>
                <a:schemeClr val="dk1"/>
              </a:buClr>
              <a:buSzPts val="2700"/>
              <a:buChar char="•"/>
              <a:defRPr/>
            </a:lvl4pPr>
            <a:lvl5pPr indent="-400050" lvl="4" marL="2286000" rtl="0" algn="l">
              <a:lnSpc>
                <a:spcPct val="120000"/>
              </a:lnSpc>
              <a:spcBef>
                <a:spcPts val="800"/>
              </a:spcBef>
              <a:spcAft>
                <a:spcPts val="0"/>
              </a:spcAft>
              <a:buClr>
                <a:schemeClr val="dk1"/>
              </a:buClr>
              <a:buSzPts val="2700"/>
              <a:buChar char="•"/>
              <a:defRPr/>
            </a:lvl5pPr>
            <a:lvl6pPr indent="-400050" lvl="5" marL="2743200" rtl="0" algn="l">
              <a:lnSpc>
                <a:spcPct val="90000"/>
              </a:lnSpc>
              <a:spcBef>
                <a:spcPts val="800"/>
              </a:spcBef>
              <a:spcAft>
                <a:spcPts val="0"/>
              </a:spcAft>
              <a:buClr>
                <a:schemeClr val="dk1"/>
              </a:buClr>
              <a:buSzPts val="2700"/>
              <a:buChar char="•"/>
              <a:defRPr/>
            </a:lvl6pPr>
            <a:lvl7pPr indent="-400050" lvl="6" marL="3200400" rtl="0" algn="l">
              <a:lnSpc>
                <a:spcPct val="90000"/>
              </a:lnSpc>
              <a:spcBef>
                <a:spcPts val="8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0"/>
              </a:spcAft>
              <a:buClr>
                <a:schemeClr val="dk1"/>
              </a:buClr>
              <a:buSzPts val="2700"/>
              <a:buChar char="•"/>
              <a:defRPr/>
            </a:lvl9pPr>
          </a:lstStyle>
          <a:p/>
        </p:txBody>
      </p:sp>
      <p:sp>
        <p:nvSpPr>
          <p:cNvPr id="158" name="Google Shape;158;g1ee5b33855f_3_71"/>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rtl="0" algn="r">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59" name="Google Shape;159;g1ee5b33855f_3_71"/>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rtl="0" algn="l">
              <a:spcBef>
                <a:spcPts val="0"/>
              </a:spcBef>
              <a:spcAft>
                <a:spcPts val="0"/>
              </a:spcAft>
              <a:buSzPts val="2100"/>
              <a:buNone/>
              <a:defRPr/>
            </a:lvl1pPr>
            <a:lvl2pPr lvl="1" rtl="0" algn="l">
              <a:spcBef>
                <a:spcPts val="0"/>
              </a:spcBef>
              <a:spcAft>
                <a:spcPts val="0"/>
              </a:spcAft>
              <a:buSzPts val="2100"/>
              <a:buNone/>
              <a:defRPr/>
            </a:lvl2pPr>
            <a:lvl3pPr lvl="2" rtl="0" algn="l">
              <a:spcBef>
                <a:spcPts val="0"/>
              </a:spcBef>
              <a:spcAft>
                <a:spcPts val="0"/>
              </a:spcAft>
              <a:buSzPts val="2100"/>
              <a:buNone/>
              <a:defRPr/>
            </a:lvl3pPr>
            <a:lvl4pPr lvl="3" rtl="0" algn="l">
              <a:spcBef>
                <a:spcPts val="0"/>
              </a:spcBef>
              <a:spcAft>
                <a:spcPts val="0"/>
              </a:spcAft>
              <a:buSzPts val="2100"/>
              <a:buNone/>
              <a:defRPr/>
            </a:lvl4pPr>
            <a:lvl5pPr lvl="4" rtl="0" algn="l">
              <a:spcBef>
                <a:spcPts val="0"/>
              </a:spcBef>
              <a:spcAft>
                <a:spcPts val="0"/>
              </a:spcAft>
              <a:buSzPts val="2100"/>
              <a:buNone/>
              <a:defRPr/>
            </a:lvl5pPr>
            <a:lvl6pPr lvl="5" rtl="0" algn="l">
              <a:spcBef>
                <a:spcPts val="0"/>
              </a:spcBef>
              <a:spcAft>
                <a:spcPts val="0"/>
              </a:spcAft>
              <a:buSzPts val="2100"/>
              <a:buNone/>
              <a:defRPr/>
            </a:lvl6pPr>
            <a:lvl7pPr lvl="6" rtl="0" algn="l">
              <a:spcBef>
                <a:spcPts val="0"/>
              </a:spcBef>
              <a:spcAft>
                <a:spcPts val="0"/>
              </a:spcAft>
              <a:buSzPts val="2100"/>
              <a:buNone/>
              <a:defRPr/>
            </a:lvl7pPr>
            <a:lvl8pPr lvl="7" rtl="0" algn="l">
              <a:spcBef>
                <a:spcPts val="0"/>
              </a:spcBef>
              <a:spcAft>
                <a:spcPts val="0"/>
              </a:spcAft>
              <a:buSzPts val="2100"/>
              <a:buNone/>
              <a:defRPr/>
            </a:lvl8pPr>
            <a:lvl9pPr lvl="8" rtl="0" algn="l">
              <a:spcBef>
                <a:spcPts val="0"/>
              </a:spcBef>
              <a:spcAft>
                <a:spcPts val="0"/>
              </a:spcAft>
              <a:buSzPts val="2100"/>
              <a:buNone/>
              <a:defRPr/>
            </a:lvl9pPr>
          </a:lstStyle>
          <a:p/>
        </p:txBody>
      </p:sp>
      <p:sp>
        <p:nvSpPr>
          <p:cNvPr id="160" name="Google Shape;160;g1ee5b33855f_3_71"/>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7" name="Shape 167"/>
        <p:cNvGrpSpPr/>
        <p:nvPr/>
      </p:nvGrpSpPr>
      <p:grpSpPr>
        <a:xfrm>
          <a:off x="0" y="0"/>
          <a:ext cx="0" cy="0"/>
          <a:chOff x="0" y="0"/>
          <a:chExt cx="0" cy="0"/>
        </a:xfrm>
      </p:grpSpPr>
      <p:sp>
        <p:nvSpPr>
          <p:cNvPr id="168" name="Google Shape;168;g1ee5b33855f_3_99"/>
          <p:cNvSpPr txBox="1"/>
          <p:nvPr>
            <p:ph type="ctrTitle"/>
          </p:nvPr>
        </p:nvSpPr>
        <p:spPr>
          <a:xfrm>
            <a:off x="844060" y="2057400"/>
            <a:ext cx="16459200" cy="2743200"/>
          </a:xfrm>
          <a:prstGeom prst="rect">
            <a:avLst/>
          </a:prstGeom>
          <a:noFill/>
          <a:ln>
            <a:noFill/>
          </a:ln>
        </p:spPr>
        <p:txBody>
          <a:bodyPr anchorCtr="0" anchor="b" bIns="0" lIns="68550" spcFirstLastPara="1" rIns="68550" wrap="square" tIns="0">
            <a:normAutofit/>
          </a:bodyPr>
          <a:lstStyle>
            <a:lvl1pPr lvl="0" rtl="0" algn="ctr">
              <a:lnSpc>
                <a:spcPct val="100000"/>
              </a:lnSpc>
              <a:spcBef>
                <a:spcPts val="0"/>
              </a:spcBef>
              <a:spcAft>
                <a:spcPts val="0"/>
              </a:spcAft>
              <a:buClr>
                <a:srgbClr val="EAD594"/>
              </a:buClr>
              <a:buSzPts val="7200"/>
              <a:buFont typeface="Lucida Sans"/>
              <a:buNone/>
              <a:defRPr b="1" sz="7200" cap="none">
                <a:solidFill>
                  <a:srgbClr val="EAD594"/>
                </a:solidFill>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69" name="Google Shape;169;g1ee5b33855f_3_99"/>
          <p:cNvSpPr txBox="1"/>
          <p:nvPr>
            <p:ph idx="10" type="dt"/>
          </p:nvPr>
        </p:nvSpPr>
        <p:spPr>
          <a:xfrm>
            <a:off x="914400" y="9625014"/>
            <a:ext cx="4267200" cy="547800"/>
          </a:xfrm>
          <a:prstGeom prst="rect">
            <a:avLst/>
          </a:prstGeom>
          <a:noFill/>
          <a:ln>
            <a:noFill/>
          </a:ln>
        </p:spPr>
        <p:txBody>
          <a:bodyPr anchorCtr="0" anchor="b" bIns="68550" lIns="137150" spcFirstLastPara="1" rIns="137150" wrap="square" tIns="68550">
            <a:noAutofit/>
          </a:bodyPr>
          <a:lstStyle>
            <a:lvl1pPr lvl="0" rtl="0" algn="l">
              <a:spcBef>
                <a:spcPts val="0"/>
              </a:spcBef>
              <a:spcAft>
                <a:spcPts val="0"/>
              </a:spcAft>
              <a:buClr>
                <a:srgbClr val="BABABA"/>
              </a:buClr>
              <a:buSzPts val="2100"/>
              <a:buFont typeface="Book Antiqua"/>
              <a:buNone/>
              <a:defRPr/>
            </a:lvl1pPr>
            <a:lvl2pPr lvl="1" rtl="0" algn="l">
              <a:spcBef>
                <a:spcPts val="0"/>
              </a:spcBef>
              <a:spcAft>
                <a:spcPts val="0"/>
              </a:spcAft>
              <a:buClr>
                <a:schemeClr val="lt1"/>
              </a:buClr>
              <a:buSzPts val="2100"/>
              <a:buFont typeface="Book Antiqua"/>
              <a:buNone/>
              <a:defRPr/>
            </a:lvl2pPr>
            <a:lvl3pPr lvl="2" rtl="0" algn="l">
              <a:spcBef>
                <a:spcPts val="0"/>
              </a:spcBef>
              <a:spcAft>
                <a:spcPts val="0"/>
              </a:spcAft>
              <a:buClr>
                <a:schemeClr val="lt1"/>
              </a:buClr>
              <a:buSzPts val="2100"/>
              <a:buFont typeface="Book Antiqua"/>
              <a:buNone/>
              <a:defRPr/>
            </a:lvl3pPr>
            <a:lvl4pPr lvl="3" rtl="0" algn="l">
              <a:spcBef>
                <a:spcPts val="0"/>
              </a:spcBef>
              <a:spcAft>
                <a:spcPts val="0"/>
              </a:spcAft>
              <a:buClr>
                <a:schemeClr val="lt1"/>
              </a:buClr>
              <a:buSzPts val="2100"/>
              <a:buFont typeface="Book Antiqua"/>
              <a:buNone/>
              <a:defRPr/>
            </a:lvl4pPr>
            <a:lvl5pPr lvl="4" rtl="0" algn="l">
              <a:spcBef>
                <a:spcPts val="0"/>
              </a:spcBef>
              <a:spcAft>
                <a:spcPts val="0"/>
              </a:spcAft>
              <a:buClr>
                <a:schemeClr val="lt1"/>
              </a:buClr>
              <a:buSzPts val="2100"/>
              <a:buFont typeface="Book Antiqua"/>
              <a:buNone/>
              <a:defRPr/>
            </a:lvl5pPr>
            <a:lvl6pPr lvl="5" rtl="0" algn="l">
              <a:spcBef>
                <a:spcPts val="0"/>
              </a:spcBef>
              <a:spcAft>
                <a:spcPts val="0"/>
              </a:spcAft>
              <a:buClr>
                <a:schemeClr val="lt1"/>
              </a:buClr>
              <a:buSzPts val="2100"/>
              <a:buFont typeface="Book Antiqua"/>
              <a:buNone/>
              <a:defRPr/>
            </a:lvl6pPr>
            <a:lvl7pPr lvl="6" rtl="0" algn="l">
              <a:spcBef>
                <a:spcPts val="0"/>
              </a:spcBef>
              <a:spcAft>
                <a:spcPts val="0"/>
              </a:spcAft>
              <a:buClr>
                <a:schemeClr val="lt1"/>
              </a:buClr>
              <a:buSzPts val="2100"/>
              <a:buFont typeface="Book Antiqua"/>
              <a:buNone/>
              <a:defRPr/>
            </a:lvl7pPr>
            <a:lvl8pPr lvl="7" rtl="0" algn="l">
              <a:spcBef>
                <a:spcPts val="0"/>
              </a:spcBef>
              <a:spcAft>
                <a:spcPts val="0"/>
              </a:spcAft>
              <a:buClr>
                <a:schemeClr val="lt1"/>
              </a:buClr>
              <a:buSzPts val="2100"/>
              <a:buFont typeface="Book Antiqua"/>
              <a:buNone/>
              <a:defRPr/>
            </a:lvl8pPr>
            <a:lvl9pPr lvl="8" rtl="0" algn="l">
              <a:spcBef>
                <a:spcPts val="0"/>
              </a:spcBef>
              <a:spcAft>
                <a:spcPts val="0"/>
              </a:spcAft>
              <a:buClr>
                <a:schemeClr val="lt1"/>
              </a:buClr>
              <a:buSzPts val="2100"/>
              <a:buFont typeface="Book Antiqua"/>
              <a:buNone/>
              <a:defRPr/>
            </a:lvl9pPr>
          </a:lstStyle>
          <a:p/>
        </p:txBody>
      </p:sp>
      <p:sp>
        <p:nvSpPr>
          <p:cNvPr id="170" name="Google Shape;170;g1ee5b33855f_3_99"/>
          <p:cNvSpPr txBox="1"/>
          <p:nvPr>
            <p:ph idx="11" type="ftr"/>
          </p:nvPr>
        </p:nvSpPr>
        <p:spPr>
          <a:xfrm>
            <a:off x="6248400" y="9625014"/>
            <a:ext cx="5791200" cy="547800"/>
          </a:xfrm>
          <a:prstGeom prst="rect">
            <a:avLst/>
          </a:prstGeom>
          <a:noFill/>
          <a:ln>
            <a:noFill/>
          </a:ln>
        </p:spPr>
        <p:txBody>
          <a:bodyPr anchorCtr="0" anchor="b" bIns="68550" lIns="137150" spcFirstLastPara="1" rIns="137150" wrap="square" tIns="68550">
            <a:noAutofit/>
          </a:bodyPr>
          <a:lstStyle>
            <a:lvl1pPr lvl="0" rtl="0" algn="ctr">
              <a:spcBef>
                <a:spcPts val="0"/>
              </a:spcBef>
              <a:spcAft>
                <a:spcPts val="0"/>
              </a:spcAft>
              <a:buClr>
                <a:srgbClr val="BABABA"/>
              </a:buClr>
              <a:buSzPts val="2100"/>
              <a:buFont typeface="Book Antiqua"/>
              <a:buNone/>
              <a:defRPr/>
            </a:lvl1pPr>
            <a:lvl2pPr lvl="1" rtl="0" algn="l">
              <a:spcBef>
                <a:spcPts val="0"/>
              </a:spcBef>
              <a:spcAft>
                <a:spcPts val="0"/>
              </a:spcAft>
              <a:buClr>
                <a:schemeClr val="lt1"/>
              </a:buClr>
              <a:buSzPts val="2100"/>
              <a:buFont typeface="Book Antiqua"/>
              <a:buNone/>
              <a:defRPr/>
            </a:lvl2pPr>
            <a:lvl3pPr lvl="2" rtl="0" algn="l">
              <a:spcBef>
                <a:spcPts val="0"/>
              </a:spcBef>
              <a:spcAft>
                <a:spcPts val="0"/>
              </a:spcAft>
              <a:buClr>
                <a:schemeClr val="lt1"/>
              </a:buClr>
              <a:buSzPts val="2100"/>
              <a:buFont typeface="Book Antiqua"/>
              <a:buNone/>
              <a:defRPr/>
            </a:lvl3pPr>
            <a:lvl4pPr lvl="3" rtl="0" algn="l">
              <a:spcBef>
                <a:spcPts val="0"/>
              </a:spcBef>
              <a:spcAft>
                <a:spcPts val="0"/>
              </a:spcAft>
              <a:buClr>
                <a:schemeClr val="lt1"/>
              </a:buClr>
              <a:buSzPts val="2100"/>
              <a:buFont typeface="Book Antiqua"/>
              <a:buNone/>
              <a:defRPr/>
            </a:lvl4pPr>
            <a:lvl5pPr lvl="4" rtl="0" algn="l">
              <a:spcBef>
                <a:spcPts val="0"/>
              </a:spcBef>
              <a:spcAft>
                <a:spcPts val="0"/>
              </a:spcAft>
              <a:buClr>
                <a:schemeClr val="lt1"/>
              </a:buClr>
              <a:buSzPts val="2100"/>
              <a:buFont typeface="Book Antiqua"/>
              <a:buNone/>
              <a:defRPr/>
            </a:lvl5pPr>
            <a:lvl6pPr lvl="5" rtl="0" algn="l">
              <a:spcBef>
                <a:spcPts val="0"/>
              </a:spcBef>
              <a:spcAft>
                <a:spcPts val="0"/>
              </a:spcAft>
              <a:buClr>
                <a:schemeClr val="lt1"/>
              </a:buClr>
              <a:buSzPts val="2100"/>
              <a:buFont typeface="Book Antiqua"/>
              <a:buNone/>
              <a:defRPr/>
            </a:lvl6pPr>
            <a:lvl7pPr lvl="6" rtl="0" algn="l">
              <a:spcBef>
                <a:spcPts val="0"/>
              </a:spcBef>
              <a:spcAft>
                <a:spcPts val="0"/>
              </a:spcAft>
              <a:buClr>
                <a:schemeClr val="lt1"/>
              </a:buClr>
              <a:buSzPts val="2100"/>
              <a:buFont typeface="Book Antiqua"/>
              <a:buNone/>
              <a:defRPr/>
            </a:lvl7pPr>
            <a:lvl8pPr lvl="7" rtl="0" algn="l">
              <a:spcBef>
                <a:spcPts val="0"/>
              </a:spcBef>
              <a:spcAft>
                <a:spcPts val="0"/>
              </a:spcAft>
              <a:buClr>
                <a:schemeClr val="lt1"/>
              </a:buClr>
              <a:buSzPts val="2100"/>
              <a:buFont typeface="Book Antiqua"/>
              <a:buNone/>
              <a:defRPr/>
            </a:lvl8pPr>
            <a:lvl9pPr lvl="8" rtl="0" algn="l">
              <a:spcBef>
                <a:spcPts val="0"/>
              </a:spcBef>
              <a:spcAft>
                <a:spcPts val="0"/>
              </a:spcAft>
              <a:buClr>
                <a:schemeClr val="lt1"/>
              </a:buClr>
              <a:buSzPts val="2100"/>
              <a:buFont typeface="Book Antiqua"/>
              <a:buNone/>
              <a:defRPr/>
            </a:lvl9pPr>
          </a:lstStyle>
          <a:p/>
        </p:txBody>
      </p:sp>
      <p:sp>
        <p:nvSpPr>
          <p:cNvPr id="171" name="Google Shape;171;g1ee5b33855f_3_99"/>
          <p:cNvSpPr txBox="1"/>
          <p:nvPr>
            <p:ph idx="12" type="sldNum"/>
          </p:nvPr>
        </p:nvSpPr>
        <p:spPr>
          <a:xfrm>
            <a:off x="15849600" y="9625014"/>
            <a:ext cx="1524000" cy="547800"/>
          </a:xfrm>
          <a:prstGeom prst="rect">
            <a:avLst/>
          </a:prstGeom>
          <a:noFill/>
          <a:ln>
            <a:noFill/>
          </a:ln>
        </p:spPr>
        <p:txBody>
          <a:bodyPr anchorCtr="0" anchor="b" bIns="68550" lIns="0" spcFirstLastPara="1" rIns="0" wrap="square" tIns="68550">
            <a:noAutofit/>
          </a:bodyPr>
          <a:lstStyle>
            <a:lvl1pPr indent="0" lvl="0"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1pPr>
            <a:lvl2pPr indent="0" lvl="1"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2pPr>
            <a:lvl3pPr indent="0" lvl="2"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3pPr>
            <a:lvl4pPr indent="0" lvl="3"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4pPr>
            <a:lvl5pPr indent="0" lvl="4"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5pPr>
            <a:lvl6pPr indent="0" lvl="5"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6pPr>
            <a:lvl7pPr indent="0" lvl="6"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7pPr>
            <a:lvl8pPr indent="0" lvl="7"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8pPr>
            <a:lvl9pPr indent="0" lvl="8" marL="0" marR="0" rtl="0" algn="r">
              <a:spcBef>
                <a:spcPts val="0"/>
              </a:spcBef>
              <a:buClr>
                <a:srgbClr val="000000"/>
              </a:buClr>
              <a:buSzPts val="1800"/>
              <a:buFont typeface="Book Antiqua"/>
              <a:buNone/>
              <a:defRPr b="0" i="0" sz="1800" u="none" cap="none" strike="noStrike">
                <a:solidFill>
                  <a:srgbClr val="BABABA"/>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g1ee5b33855f_3_99"/>
          <p:cNvSpPr txBox="1"/>
          <p:nvPr>
            <p:ph idx="1" type="subTitle"/>
          </p:nvPr>
        </p:nvSpPr>
        <p:spPr>
          <a:xfrm>
            <a:off x="2743200" y="4997547"/>
            <a:ext cx="12801600" cy="2628900"/>
          </a:xfrm>
          <a:prstGeom prst="rect">
            <a:avLst/>
          </a:prstGeom>
          <a:noFill/>
          <a:ln>
            <a:noFill/>
          </a:ln>
        </p:spPr>
        <p:txBody>
          <a:bodyPr anchorCtr="0" anchor="t" bIns="68550" lIns="137150" spcFirstLastPara="1" rIns="137150" wrap="square" tIns="68550">
            <a:normAutofit/>
          </a:bodyPr>
          <a:lstStyle>
            <a:lvl1pPr lvl="0" rtl="0" algn="ctr">
              <a:lnSpc>
                <a:spcPct val="100000"/>
              </a:lnSpc>
              <a:spcBef>
                <a:spcPts val="800"/>
              </a:spcBef>
              <a:spcAft>
                <a:spcPts val="0"/>
              </a:spcAft>
              <a:buSzPts val="2700"/>
              <a:buNone/>
              <a:defRPr>
                <a:solidFill>
                  <a:schemeClr val="lt1"/>
                </a:solidFill>
              </a:defRPr>
            </a:lvl1pPr>
            <a:lvl2pPr lvl="1" rtl="0" algn="ctr">
              <a:lnSpc>
                <a:spcPct val="100000"/>
              </a:lnSpc>
              <a:spcBef>
                <a:spcPts val="500"/>
              </a:spcBef>
              <a:spcAft>
                <a:spcPts val="0"/>
              </a:spcAft>
              <a:buSzPts val="2200"/>
              <a:buNone/>
              <a:defRPr/>
            </a:lvl2pPr>
            <a:lvl3pPr lvl="2" rtl="0" algn="ctr">
              <a:lnSpc>
                <a:spcPct val="100000"/>
              </a:lnSpc>
              <a:spcBef>
                <a:spcPts val="500"/>
              </a:spcBef>
              <a:spcAft>
                <a:spcPts val="0"/>
              </a:spcAft>
              <a:buSzPts val="2600"/>
              <a:buNone/>
              <a:defRPr/>
            </a:lvl3pPr>
            <a:lvl4pPr lvl="3" rtl="0" algn="ctr">
              <a:lnSpc>
                <a:spcPct val="100000"/>
              </a:lnSpc>
              <a:spcBef>
                <a:spcPts val="500"/>
              </a:spcBef>
              <a:spcAft>
                <a:spcPts val="0"/>
              </a:spcAft>
              <a:buSzPts val="2700"/>
              <a:buNone/>
              <a:defRPr/>
            </a:lvl4pPr>
            <a:lvl5pPr lvl="4" rtl="0" algn="ctr">
              <a:lnSpc>
                <a:spcPct val="100000"/>
              </a:lnSpc>
              <a:spcBef>
                <a:spcPts val="500"/>
              </a:spcBef>
              <a:spcAft>
                <a:spcPts val="0"/>
              </a:spcAft>
              <a:buSzPts val="2700"/>
              <a:buNone/>
              <a:defRPr/>
            </a:lvl5pPr>
            <a:lvl6pPr lvl="5" rtl="0" algn="ctr">
              <a:lnSpc>
                <a:spcPct val="100000"/>
              </a:lnSpc>
              <a:spcBef>
                <a:spcPts val="500"/>
              </a:spcBef>
              <a:spcAft>
                <a:spcPts val="0"/>
              </a:spcAft>
              <a:buSzPts val="2700"/>
              <a:buNone/>
              <a:defRPr/>
            </a:lvl6pPr>
            <a:lvl7pPr lvl="6" rtl="0" algn="ctr">
              <a:lnSpc>
                <a:spcPct val="100000"/>
              </a:lnSpc>
              <a:spcBef>
                <a:spcPts val="500"/>
              </a:spcBef>
              <a:spcAft>
                <a:spcPts val="0"/>
              </a:spcAft>
              <a:buSzPts val="2700"/>
              <a:buNone/>
              <a:defRPr/>
            </a:lvl7pPr>
            <a:lvl8pPr lvl="7" rtl="0" algn="ctr">
              <a:lnSpc>
                <a:spcPct val="100000"/>
              </a:lnSpc>
              <a:spcBef>
                <a:spcPts val="500"/>
              </a:spcBef>
              <a:spcAft>
                <a:spcPts val="0"/>
              </a:spcAft>
              <a:buSzPts val="2700"/>
              <a:buNone/>
              <a:defRPr/>
            </a:lvl8pPr>
            <a:lvl9pPr lvl="8" rtl="0" algn="ctr">
              <a:lnSpc>
                <a:spcPct val="100000"/>
              </a:lnSpc>
              <a:spcBef>
                <a:spcPts val="500"/>
              </a:spcBef>
              <a:spcAft>
                <a:spcPts val="0"/>
              </a:spcAft>
              <a:buSzPts val="27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2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 name="Google Shape;33;p30"/>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3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3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0" name="Google Shape;40;p31"/>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1" name="Google Shape;41;p3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3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 name="Google Shape;46;p3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7" name="Google Shape;47;p3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8" name="Google Shape;48;p3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9" name="Google Shape;49;p3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50" name="Google Shape;50;p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 name="Google Shape;55;p3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3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34"/>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61" name="Google Shape;61;p34"/>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2" name="Google Shape;62;p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35"/>
          <p:cNvSpPr/>
          <p:nvPr>
            <p:ph idx="2" type="pic"/>
          </p:nvPr>
        </p:nvSpPr>
        <p:spPr>
          <a:xfrm>
            <a:off x="1792288" y="612775"/>
            <a:ext cx="5486400" cy="4114800"/>
          </a:xfrm>
          <a:prstGeom prst="rect">
            <a:avLst/>
          </a:prstGeom>
          <a:noFill/>
          <a:ln>
            <a:noFill/>
          </a:ln>
        </p:spPr>
      </p:sp>
      <p:sp>
        <p:nvSpPr>
          <p:cNvPr id="68" name="Google Shape;68;p35"/>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9" name="Google Shape;69;p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3.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1ee5b33855f_3_0"/>
          <p:cNvSpPr/>
          <p:nvPr/>
        </p:nvSpPr>
        <p:spPr>
          <a:xfrm flipH="1" rot="10800000">
            <a:off x="0" y="9601799"/>
            <a:ext cx="18288000" cy="685200"/>
          </a:xfrm>
          <a:prstGeom prst="rect">
            <a:avLst/>
          </a:prstGeom>
          <a:gradFill>
            <a:gsLst>
              <a:gs pos="0">
                <a:srgbClr val="FE4A00">
                  <a:alpha val="27843"/>
                </a:srgbClr>
              </a:gs>
              <a:gs pos="14000">
                <a:srgbClr val="FE4A00">
                  <a:alpha val="27843"/>
                </a:srgbClr>
              </a:gs>
              <a:gs pos="100000">
                <a:srgbClr val="DA002F">
                  <a:alpha val="84705"/>
                </a:srgbClr>
              </a:gs>
            </a:gsLst>
            <a:lin ang="5999900" scaled="0"/>
          </a:gra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700" u="none" cap="none" strike="noStrike">
              <a:solidFill>
                <a:schemeClr val="lt1"/>
              </a:solidFill>
              <a:latin typeface="Avenir"/>
              <a:ea typeface="Avenir"/>
              <a:cs typeface="Avenir"/>
              <a:sym typeface="Avenir"/>
            </a:endParaRPr>
          </a:p>
        </p:txBody>
      </p:sp>
      <p:sp>
        <p:nvSpPr>
          <p:cNvPr id="86" name="Google Shape;86;g1ee5b33855f_3_0"/>
          <p:cNvSpPr/>
          <p:nvPr/>
        </p:nvSpPr>
        <p:spPr>
          <a:xfrm flipH="1">
            <a:off x="6057900" y="9601842"/>
            <a:ext cx="12230100" cy="685200"/>
          </a:xfrm>
          <a:prstGeom prst="rect">
            <a:avLst/>
          </a:prstGeom>
          <a:gradFill>
            <a:gsLst>
              <a:gs pos="0">
                <a:srgbClr val="D85FD4">
                  <a:alpha val="54901"/>
                </a:srgbClr>
              </a:gs>
              <a:gs pos="9000">
                <a:srgbClr val="D85FD4">
                  <a:alpha val="54901"/>
                </a:srgbClr>
              </a:gs>
              <a:gs pos="99000">
                <a:schemeClr val="accent2"/>
              </a:gs>
              <a:gs pos="100000">
                <a:schemeClr val="accent2"/>
              </a:gs>
            </a:gsLst>
            <a:lin ang="14400033" scaled="0"/>
          </a:gra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700" u="none" cap="none" strike="noStrike">
              <a:solidFill>
                <a:schemeClr val="lt1"/>
              </a:solidFill>
              <a:latin typeface="Avenir"/>
              <a:ea typeface="Avenir"/>
              <a:cs typeface="Avenir"/>
              <a:sym typeface="Avenir"/>
            </a:endParaRPr>
          </a:p>
        </p:txBody>
      </p:sp>
      <p:sp>
        <p:nvSpPr>
          <p:cNvPr id="87" name="Google Shape;87;g1ee5b33855f_3_0"/>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dk1"/>
              </a:buClr>
              <a:buSzPts val="5400"/>
              <a:buFont typeface="Avenir"/>
              <a:buNone/>
              <a:defRPr b="1" i="0" sz="5400" u="none" cap="none" strike="noStrike">
                <a:solidFill>
                  <a:schemeClr val="dk1"/>
                </a:solidFill>
                <a:latin typeface="Avenir"/>
                <a:ea typeface="Avenir"/>
                <a:cs typeface="Avenir"/>
                <a:sym typeface="Avenir"/>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p:txBody>
      </p:sp>
      <p:sp>
        <p:nvSpPr>
          <p:cNvPr id="88" name="Google Shape;88;g1ee5b33855f_3_0"/>
          <p:cNvSpPr txBox="1"/>
          <p:nvPr>
            <p:ph idx="1" type="body"/>
          </p:nvPr>
        </p:nvSpPr>
        <p:spPr>
          <a:xfrm>
            <a:off x="2057400" y="3168396"/>
            <a:ext cx="15361800" cy="5939100"/>
          </a:xfrm>
          <a:prstGeom prst="rect">
            <a:avLst/>
          </a:prstGeom>
          <a:noFill/>
          <a:ln>
            <a:noFill/>
          </a:ln>
        </p:spPr>
        <p:txBody>
          <a:bodyPr anchorCtr="0" anchor="t" bIns="0" lIns="0" spcFirstLastPara="1" rIns="0" wrap="square" tIns="0">
            <a:normAutofit/>
          </a:bodyPr>
          <a:lstStyle>
            <a:lvl1pPr indent="-419100" lvl="0" marL="457200" marR="0" rtl="0" algn="l">
              <a:lnSpc>
                <a:spcPct val="120000"/>
              </a:lnSpc>
              <a:spcBef>
                <a:spcPts val="1500"/>
              </a:spcBef>
              <a:spcAft>
                <a:spcPts val="0"/>
              </a:spcAft>
              <a:buClr>
                <a:schemeClr val="dk1"/>
              </a:buClr>
              <a:buSzPts val="3000"/>
              <a:buFont typeface="Arial"/>
              <a:buChar char="•"/>
              <a:defRPr b="0" i="0" sz="3000" u="none" cap="none" strike="noStrike">
                <a:solidFill>
                  <a:schemeClr val="dk1"/>
                </a:solidFill>
                <a:latin typeface="Avenir"/>
                <a:ea typeface="Avenir"/>
                <a:cs typeface="Avenir"/>
                <a:sym typeface="Avenir"/>
              </a:defRPr>
            </a:lvl1pPr>
            <a:lvl2pPr indent="-419100" lvl="1" marL="914400" marR="0" rtl="0" algn="l">
              <a:lnSpc>
                <a:spcPct val="120000"/>
              </a:lnSpc>
              <a:spcBef>
                <a:spcPts val="800"/>
              </a:spcBef>
              <a:spcAft>
                <a:spcPts val="0"/>
              </a:spcAft>
              <a:buClr>
                <a:schemeClr val="dk1"/>
              </a:buClr>
              <a:buSzPts val="3000"/>
              <a:buFont typeface="Arial"/>
              <a:buChar char="•"/>
              <a:defRPr b="0" i="0" sz="3000" u="none" cap="none" strike="noStrike">
                <a:solidFill>
                  <a:schemeClr val="dk1"/>
                </a:solidFill>
                <a:latin typeface="Avenir"/>
                <a:ea typeface="Avenir"/>
                <a:cs typeface="Avenir"/>
                <a:sym typeface="Avenir"/>
              </a:defRPr>
            </a:lvl2pPr>
            <a:lvl3pPr indent="-400050" lvl="2" marL="1371600" marR="0" rtl="0" algn="l">
              <a:lnSpc>
                <a:spcPct val="120000"/>
              </a:lnSpc>
              <a:spcBef>
                <a:spcPts val="800"/>
              </a:spcBef>
              <a:spcAft>
                <a:spcPts val="0"/>
              </a:spcAft>
              <a:buClr>
                <a:schemeClr val="dk1"/>
              </a:buClr>
              <a:buSzPts val="2700"/>
              <a:buFont typeface="Arial"/>
              <a:buChar char="•"/>
              <a:defRPr b="0" i="0" sz="2700" u="none" cap="none" strike="noStrike">
                <a:solidFill>
                  <a:schemeClr val="dk1"/>
                </a:solidFill>
                <a:latin typeface="Avenir"/>
                <a:ea typeface="Avenir"/>
                <a:cs typeface="Avenir"/>
                <a:sym typeface="Avenir"/>
              </a:defRPr>
            </a:lvl3pPr>
            <a:lvl4pPr indent="-381000" lvl="3" marL="1828800" marR="0" rtl="0" algn="l">
              <a:lnSpc>
                <a:spcPct val="120000"/>
              </a:lnSpc>
              <a:spcBef>
                <a:spcPts val="8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4pPr>
            <a:lvl5pPr indent="-381000" lvl="4" marL="2286000" marR="0" rtl="0" algn="l">
              <a:lnSpc>
                <a:spcPct val="120000"/>
              </a:lnSpc>
              <a:spcBef>
                <a:spcPts val="8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Avenir"/>
                <a:ea typeface="Avenir"/>
                <a:cs typeface="Avenir"/>
                <a:sym typeface="Avenir"/>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Avenir"/>
                <a:ea typeface="Avenir"/>
                <a:cs typeface="Avenir"/>
                <a:sym typeface="Avenir"/>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Avenir"/>
                <a:ea typeface="Avenir"/>
                <a:cs typeface="Avenir"/>
                <a:sym typeface="Avenir"/>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Avenir"/>
                <a:ea typeface="Avenir"/>
                <a:cs typeface="Avenir"/>
                <a:sym typeface="Avenir"/>
              </a:defRPr>
            </a:lvl9pPr>
          </a:lstStyle>
          <a:p/>
        </p:txBody>
      </p:sp>
      <p:sp>
        <p:nvSpPr>
          <p:cNvPr id="89" name="Google Shape;89;g1ee5b33855f_3_0"/>
          <p:cNvSpPr txBox="1"/>
          <p:nvPr>
            <p:ph idx="10" type="dt"/>
          </p:nvPr>
        </p:nvSpPr>
        <p:spPr>
          <a:xfrm>
            <a:off x="11864340" y="9614916"/>
            <a:ext cx="5555100" cy="672000"/>
          </a:xfrm>
          <a:prstGeom prst="rect">
            <a:avLst/>
          </a:prstGeom>
          <a:noFill/>
          <a:ln>
            <a:noFill/>
          </a:ln>
        </p:spPr>
        <p:txBody>
          <a:bodyPr anchorCtr="0" anchor="ctr" bIns="68550" lIns="137150" spcFirstLastPara="1" rIns="137150" wrap="square" tIns="68550">
            <a:noAutofit/>
          </a:bodyPr>
          <a:lstStyle>
            <a:lvl1pPr lvl="0" marR="0" rtl="0" algn="r">
              <a:spcBef>
                <a:spcPts val="0"/>
              </a:spcBef>
              <a:spcAft>
                <a:spcPts val="0"/>
              </a:spcAft>
              <a:buSzPts val="2100"/>
              <a:buNone/>
              <a:defRPr b="0" i="0" sz="1200" u="none" cap="none" strike="noStrike">
                <a:solidFill>
                  <a:srgbClr val="FFFFFF"/>
                </a:solidFill>
                <a:latin typeface="Avenir"/>
                <a:ea typeface="Avenir"/>
                <a:cs typeface="Avenir"/>
                <a:sym typeface="Avenir"/>
              </a:defRPr>
            </a:lvl1pPr>
            <a:lvl2pPr lvl="1"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2pPr>
            <a:lvl3pPr lvl="2"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3pPr>
            <a:lvl4pPr lvl="3"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4pPr>
            <a:lvl5pPr lvl="4"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5pPr>
            <a:lvl6pPr lvl="5"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6pPr>
            <a:lvl7pPr lvl="6"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7pPr>
            <a:lvl8pPr lvl="7"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8pPr>
            <a:lvl9pPr lvl="8"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9pPr>
          </a:lstStyle>
          <a:p/>
        </p:txBody>
      </p:sp>
      <p:sp>
        <p:nvSpPr>
          <p:cNvPr id="90" name="Google Shape;90;g1ee5b33855f_3_0"/>
          <p:cNvSpPr txBox="1"/>
          <p:nvPr>
            <p:ph idx="11" type="ftr"/>
          </p:nvPr>
        </p:nvSpPr>
        <p:spPr>
          <a:xfrm rot="5400000">
            <a:off x="-2743200" y="2866644"/>
            <a:ext cx="6172200" cy="685800"/>
          </a:xfrm>
          <a:prstGeom prst="rect">
            <a:avLst/>
          </a:prstGeom>
          <a:noFill/>
          <a:ln>
            <a:noFill/>
          </a:ln>
        </p:spPr>
        <p:txBody>
          <a:bodyPr anchorCtr="0" anchor="ctr" bIns="68550" lIns="137150" spcFirstLastPara="1" rIns="137150" wrap="square" tIns="68550">
            <a:noAutofit/>
          </a:bodyPr>
          <a:lstStyle>
            <a:lvl1pPr lvl="0" marR="0" rtl="0" algn="l">
              <a:spcBef>
                <a:spcPts val="0"/>
              </a:spcBef>
              <a:spcAft>
                <a:spcPts val="0"/>
              </a:spcAft>
              <a:buSzPts val="2100"/>
              <a:buNone/>
              <a:defRPr b="1" i="0" sz="1200" u="none" cap="none" strike="noStrike">
                <a:solidFill>
                  <a:schemeClr val="dk1"/>
                </a:solidFill>
                <a:latin typeface="Avenir"/>
                <a:ea typeface="Avenir"/>
                <a:cs typeface="Avenir"/>
                <a:sym typeface="Avenir"/>
              </a:defRPr>
            </a:lvl1pPr>
            <a:lvl2pPr lvl="1"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2pPr>
            <a:lvl3pPr lvl="2"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3pPr>
            <a:lvl4pPr lvl="3"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4pPr>
            <a:lvl5pPr lvl="4"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5pPr>
            <a:lvl6pPr lvl="5"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6pPr>
            <a:lvl7pPr lvl="6"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7pPr>
            <a:lvl8pPr lvl="7"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8pPr>
            <a:lvl9pPr lvl="8" marR="0" rtl="0" algn="l">
              <a:spcBef>
                <a:spcPts val="0"/>
              </a:spcBef>
              <a:spcAft>
                <a:spcPts val="0"/>
              </a:spcAft>
              <a:buSzPts val="2100"/>
              <a:buNone/>
              <a:defRPr b="0" i="0" sz="2700" u="none" cap="none" strike="noStrike">
                <a:solidFill>
                  <a:schemeClr val="dk1"/>
                </a:solidFill>
                <a:latin typeface="Avenir"/>
                <a:ea typeface="Avenir"/>
                <a:cs typeface="Avenir"/>
                <a:sym typeface="Avenir"/>
              </a:defRPr>
            </a:lvl9pPr>
          </a:lstStyle>
          <a:p/>
        </p:txBody>
      </p:sp>
      <p:sp>
        <p:nvSpPr>
          <p:cNvPr id="91" name="Google Shape;91;g1ee5b33855f_3_0"/>
          <p:cNvSpPr txBox="1"/>
          <p:nvPr>
            <p:ph idx="12" type="sldNum"/>
          </p:nvPr>
        </p:nvSpPr>
        <p:spPr>
          <a:xfrm>
            <a:off x="17501616" y="9614916"/>
            <a:ext cx="658500" cy="672000"/>
          </a:xfrm>
          <a:prstGeom prst="rect">
            <a:avLst/>
          </a:prstGeom>
          <a:noFill/>
          <a:ln>
            <a:noFill/>
          </a:ln>
        </p:spPr>
        <p:txBody>
          <a:bodyPr anchorCtr="0" anchor="ctr" bIns="68550" lIns="137150" spcFirstLastPara="1" rIns="137150" wrap="square" tIns="68550">
            <a:noAutofit/>
          </a:bodyPr>
          <a:lstStyle>
            <a:lvl1pPr indent="0" lvl="0" marL="0" marR="0" rtl="0" algn="r">
              <a:spcBef>
                <a:spcPts val="0"/>
              </a:spcBef>
              <a:buNone/>
              <a:defRPr b="0" i="0" sz="1200" u="none" cap="none" strike="noStrike">
                <a:solidFill>
                  <a:srgbClr val="FFFFFF"/>
                </a:solidFill>
                <a:latin typeface="Avenir"/>
                <a:ea typeface="Avenir"/>
                <a:cs typeface="Avenir"/>
                <a:sym typeface="Avenir"/>
              </a:defRPr>
            </a:lvl1pPr>
            <a:lvl2pPr indent="0" lvl="1" marL="0" marR="0" rtl="0" algn="r">
              <a:spcBef>
                <a:spcPts val="0"/>
              </a:spcBef>
              <a:buNone/>
              <a:defRPr b="0" i="0" sz="1200" u="none" cap="none" strike="noStrike">
                <a:solidFill>
                  <a:srgbClr val="FFFFFF"/>
                </a:solidFill>
                <a:latin typeface="Avenir"/>
                <a:ea typeface="Avenir"/>
                <a:cs typeface="Avenir"/>
                <a:sym typeface="Avenir"/>
              </a:defRPr>
            </a:lvl2pPr>
            <a:lvl3pPr indent="0" lvl="2" marL="0" marR="0" rtl="0" algn="r">
              <a:spcBef>
                <a:spcPts val="0"/>
              </a:spcBef>
              <a:buNone/>
              <a:defRPr b="0" i="0" sz="1200" u="none" cap="none" strike="noStrike">
                <a:solidFill>
                  <a:srgbClr val="FFFFFF"/>
                </a:solidFill>
                <a:latin typeface="Avenir"/>
                <a:ea typeface="Avenir"/>
                <a:cs typeface="Avenir"/>
                <a:sym typeface="Avenir"/>
              </a:defRPr>
            </a:lvl3pPr>
            <a:lvl4pPr indent="0" lvl="3" marL="0" marR="0" rtl="0" algn="r">
              <a:spcBef>
                <a:spcPts val="0"/>
              </a:spcBef>
              <a:buNone/>
              <a:defRPr b="0" i="0" sz="1200" u="none" cap="none" strike="noStrike">
                <a:solidFill>
                  <a:srgbClr val="FFFFFF"/>
                </a:solidFill>
                <a:latin typeface="Avenir"/>
                <a:ea typeface="Avenir"/>
                <a:cs typeface="Avenir"/>
                <a:sym typeface="Avenir"/>
              </a:defRPr>
            </a:lvl4pPr>
            <a:lvl5pPr indent="0" lvl="4" marL="0" marR="0" rtl="0" algn="r">
              <a:spcBef>
                <a:spcPts val="0"/>
              </a:spcBef>
              <a:buNone/>
              <a:defRPr b="0" i="0" sz="1200" u="none" cap="none" strike="noStrike">
                <a:solidFill>
                  <a:srgbClr val="FFFFFF"/>
                </a:solidFill>
                <a:latin typeface="Avenir"/>
                <a:ea typeface="Avenir"/>
                <a:cs typeface="Avenir"/>
                <a:sym typeface="Avenir"/>
              </a:defRPr>
            </a:lvl5pPr>
            <a:lvl6pPr indent="0" lvl="5" marL="0" marR="0" rtl="0" algn="r">
              <a:spcBef>
                <a:spcPts val="0"/>
              </a:spcBef>
              <a:buNone/>
              <a:defRPr b="0" i="0" sz="1200" u="none" cap="none" strike="noStrike">
                <a:solidFill>
                  <a:srgbClr val="FFFFFF"/>
                </a:solidFill>
                <a:latin typeface="Avenir"/>
                <a:ea typeface="Avenir"/>
                <a:cs typeface="Avenir"/>
                <a:sym typeface="Avenir"/>
              </a:defRPr>
            </a:lvl6pPr>
            <a:lvl7pPr indent="0" lvl="6" marL="0" marR="0" rtl="0" algn="r">
              <a:spcBef>
                <a:spcPts val="0"/>
              </a:spcBef>
              <a:buNone/>
              <a:defRPr b="0" i="0" sz="1200" u="none" cap="none" strike="noStrike">
                <a:solidFill>
                  <a:srgbClr val="FFFFFF"/>
                </a:solidFill>
                <a:latin typeface="Avenir"/>
                <a:ea typeface="Avenir"/>
                <a:cs typeface="Avenir"/>
                <a:sym typeface="Avenir"/>
              </a:defRPr>
            </a:lvl7pPr>
            <a:lvl8pPr indent="0" lvl="7" marL="0" marR="0" rtl="0" algn="r">
              <a:spcBef>
                <a:spcPts val="0"/>
              </a:spcBef>
              <a:buNone/>
              <a:defRPr b="0" i="0" sz="1200" u="none" cap="none" strike="noStrike">
                <a:solidFill>
                  <a:srgbClr val="FFFFFF"/>
                </a:solidFill>
                <a:latin typeface="Avenir"/>
                <a:ea typeface="Avenir"/>
                <a:cs typeface="Avenir"/>
                <a:sym typeface="Avenir"/>
              </a:defRPr>
            </a:lvl8pPr>
            <a:lvl9pPr indent="0" lvl="8" marL="0" marR="0" rtl="0" algn="r">
              <a:spcBef>
                <a:spcPts val="0"/>
              </a:spcBef>
              <a:buNone/>
              <a:defRPr b="0" i="0" sz="12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1" name="Shape 161"/>
        <p:cNvGrpSpPr/>
        <p:nvPr/>
      </p:nvGrpSpPr>
      <p:grpSpPr>
        <a:xfrm>
          <a:off x="0" y="0"/>
          <a:ext cx="0" cy="0"/>
          <a:chOff x="0" y="0"/>
          <a:chExt cx="0" cy="0"/>
        </a:xfrm>
      </p:grpSpPr>
      <p:sp>
        <p:nvSpPr>
          <p:cNvPr id="162" name="Google Shape;162;g1ee5b33855f_3_93"/>
          <p:cNvSpPr txBox="1"/>
          <p:nvPr>
            <p:ph type="title"/>
          </p:nvPr>
        </p:nvSpPr>
        <p:spPr>
          <a:xfrm>
            <a:off x="914400" y="411957"/>
            <a:ext cx="16459200" cy="1714500"/>
          </a:xfrm>
          <a:prstGeom prst="rect">
            <a:avLst/>
          </a:prstGeom>
          <a:noFill/>
          <a:ln>
            <a:noFill/>
          </a:ln>
        </p:spPr>
        <p:txBody>
          <a:bodyPr anchorCtr="0" anchor="ctr" bIns="68550" lIns="137150" spcFirstLastPara="1" rIns="137150" wrap="square" tIns="68550">
            <a:normAutofit/>
          </a:bodyPr>
          <a:lstStyle>
            <a:lvl1pPr lvl="0" marR="0" rtl="0" algn="ctr">
              <a:lnSpc>
                <a:spcPct val="100000"/>
              </a:lnSpc>
              <a:spcBef>
                <a:spcPts val="0"/>
              </a:spcBef>
              <a:spcAft>
                <a:spcPts val="0"/>
              </a:spcAft>
              <a:buClr>
                <a:srgbClr val="EAD594"/>
              </a:buClr>
              <a:buSzPts val="6200"/>
              <a:buFont typeface="Lucida Sans"/>
              <a:buNone/>
              <a:defRPr b="1" i="0" sz="6200" u="none" cap="none" strike="noStrike">
                <a:solidFill>
                  <a:srgbClr val="EAD594"/>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700" u="none" cap="none" strike="noStrike">
                <a:solidFill>
                  <a:srgbClr val="000000"/>
                </a:solidFill>
                <a:latin typeface="Arial"/>
                <a:ea typeface="Arial"/>
                <a:cs typeface="Arial"/>
                <a:sym typeface="Arial"/>
              </a:defRPr>
            </a:lvl9pPr>
          </a:lstStyle>
          <a:p/>
        </p:txBody>
      </p:sp>
      <p:sp>
        <p:nvSpPr>
          <p:cNvPr id="163" name="Google Shape;163;g1ee5b33855f_3_93"/>
          <p:cNvSpPr txBox="1"/>
          <p:nvPr>
            <p:ph idx="1" type="body"/>
          </p:nvPr>
        </p:nvSpPr>
        <p:spPr>
          <a:xfrm>
            <a:off x="914400" y="2400300"/>
            <a:ext cx="16459200" cy="7063800"/>
          </a:xfrm>
          <a:prstGeom prst="rect">
            <a:avLst/>
          </a:prstGeom>
          <a:noFill/>
          <a:ln>
            <a:noFill/>
          </a:ln>
        </p:spPr>
        <p:txBody>
          <a:bodyPr anchorCtr="0" anchor="t" bIns="68550" lIns="137150" spcFirstLastPara="1" rIns="137150" wrap="square" tIns="68550">
            <a:normAutofit/>
          </a:bodyPr>
          <a:lstStyle>
            <a:lvl1pPr indent="-400050" lvl="0" marL="457200" marR="0" rtl="0" algn="l">
              <a:lnSpc>
                <a:spcPct val="100000"/>
              </a:lnSpc>
              <a:spcBef>
                <a:spcPts val="800"/>
              </a:spcBef>
              <a:spcAft>
                <a:spcPts val="0"/>
              </a:spcAft>
              <a:buClr>
                <a:srgbClr val="F9F9F9"/>
              </a:buClr>
              <a:buSzPts val="2700"/>
              <a:buFont typeface="Noto Sans Symbols"/>
              <a:buChar char="▣"/>
              <a:defRPr b="0" i="0" sz="4200" u="none" cap="none" strike="noStrike">
                <a:solidFill>
                  <a:schemeClr val="lt1"/>
                </a:solidFill>
                <a:latin typeface="Book Antiqua"/>
                <a:ea typeface="Book Antiqua"/>
                <a:cs typeface="Book Antiqua"/>
                <a:sym typeface="Book Antiqua"/>
              </a:defRPr>
            </a:lvl1pPr>
            <a:lvl2pPr indent="-412750" lvl="1" marL="914400" marR="0" rtl="0" algn="l">
              <a:lnSpc>
                <a:spcPct val="100000"/>
              </a:lnSpc>
              <a:spcBef>
                <a:spcPts val="700"/>
              </a:spcBef>
              <a:spcAft>
                <a:spcPts val="0"/>
              </a:spcAft>
              <a:buClr>
                <a:schemeClr val="lt1"/>
              </a:buClr>
              <a:buSzPts val="2900"/>
              <a:buFont typeface="Noto Sans Symbols"/>
              <a:buChar char="◼"/>
              <a:defRPr b="0" i="0" sz="3600" u="none" cap="none" strike="noStrike">
                <a:solidFill>
                  <a:schemeClr val="lt1"/>
                </a:solidFill>
                <a:latin typeface="Book Antiqua"/>
                <a:ea typeface="Book Antiqua"/>
                <a:cs typeface="Book Antiqua"/>
                <a:sym typeface="Book Antiqua"/>
              </a:defRPr>
            </a:lvl2pPr>
            <a:lvl3pPr indent="-425450" lvl="2" marL="1371600" marR="0" rtl="0" algn="l">
              <a:lnSpc>
                <a:spcPct val="100000"/>
              </a:lnSpc>
              <a:spcBef>
                <a:spcPts val="700"/>
              </a:spcBef>
              <a:spcAft>
                <a:spcPts val="0"/>
              </a:spcAft>
              <a:buClr>
                <a:schemeClr val="lt1"/>
              </a:buClr>
              <a:buSzPts val="3100"/>
              <a:buFont typeface="Noto Sans Symbols"/>
              <a:buChar char="🢭"/>
              <a:defRPr b="0" i="0" sz="3300" u="none" cap="none" strike="noStrike">
                <a:solidFill>
                  <a:schemeClr val="lt1"/>
                </a:solidFill>
                <a:latin typeface="Book Antiqua"/>
                <a:ea typeface="Book Antiqua"/>
                <a:cs typeface="Book Antiqua"/>
                <a:sym typeface="Book Antiqua"/>
              </a:defRPr>
            </a:lvl3pPr>
            <a:lvl4pPr indent="-419100" lvl="3" marL="1828800" marR="0" rtl="0" algn="l">
              <a:lnSpc>
                <a:spcPct val="100000"/>
              </a:lnSpc>
              <a:spcBef>
                <a:spcPts val="600"/>
              </a:spcBef>
              <a:spcAft>
                <a:spcPts val="0"/>
              </a:spcAft>
              <a:buClr>
                <a:schemeClr val="lt1"/>
              </a:buClr>
              <a:buSzPts val="3000"/>
              <a:buFont typeface="Noto Sans Symbols"/>
              <a:buChar char="🢝"/>
              <a:defRPr b="0" i="0" sz="3000" u="none" cap="none" strike="noStrike">
                <a:solidFill>
                  <a:schemeClr val="lt1"/>
                </a:solidFill>
                <a:latin typeface="Book Antiqua"/>
                <a:ea typeface="Book Antiqua"/>
                <a:cs typeface="Book Antiqua"/>
                <a:sym typeface="Book Antiqua"/>
              </a:defRPr>
            </a:lvl4pPr>
            <a:lvl5pPr indent="-419100" lvl="4" marL="2286000" marR="0" rtl="0" algn="l">
              <a:lnSpc>
                <a:spcPct val="100000"/>
              </a:lnSpc>
              <a:spcBef>
                <a:spcPts val="600"/>
              </a:spcBef>
              <a:spcAft>
                <a:spcPts val="0"/>
              </a:spcAft>
              <a:buClr>
                <a:schemeClr val="lt1"/>
              </a:buClr>
              <a:buSzPts val="3000"/>
              <a:buFont typeface="Noto Sans Symbols"/>
              <a:buChar char="■"/>
              <a:defRPr b="0" i="0" sz="3000" u="none" cap="none" strike="noStrike">
                <a:solidFill>
                  <a:schemeClr val="lt1"/>
                </a:solidFill>
                <a:latin typeface="Book Antiqua"/>
                <a:ea typeface="Book Antiqua"/>
                <a:cs typeface="Book Antiqua"/>
                <a:sym typeface="Book Antiqua"/>
              </a:defRPr>
            </a:lvl5pPr>
            <a:lvl6pPr indent="-400050" lvl="5" marL="2743200" marR="0" rtl="0" algn="l">
              <a:lnSpc>
                <a:spcPct val="100000"/>
              </a:lnSpc>
              <a:spcBef>
                <a:spcPts val="500"/>
              </a:spcBef>
              <a:spcAft>
                <a:spcPts val="0"/>
              </a:spcAft>
              <a:buClr>
                <a:schemeClr val="lt1"/>
              </a:buClr>
              <a:buSzPts val="2700"/>
              <a:buFont typeface="Noto Sans Symbols"/>
              <a:buChar char="🢝"/>
              <a:defRPr b="0" i="0" sz="2700" u="none" cap="none" strike="noStrike">
                <a:solidFill>
                  <a:schemeClr val="lt1"/>
                </a:solidFill>
                <a:latin typeface="Book Antiqua"/>
                <a:ea typeface="Book Antiqua"/>
                <a:cs typeface="Book Antiqua"/>
                <a:sym typeface="Book Antiqua"/>
              </a:defRPr>
            </a:lvl6pPr>
            <a:lvl7pPr indent="-381000" lvl="6" marL="3200400" marR="0" rtl="0" algn="l">
              <a:lnSpc>
                <a:spcPct val="100000"/>
              </a:lnSpc>
              <a:spcBef>
                <a:spcPts val="500"/>
              </a:spcBef>
              <a:spcAft>
                <a:spcPts val="0"/>
              </a:spcAft>
              <a:buClr>
                <a:schemeClr val="lt1"/>
              </a:buClr>
              <a:buSzPts val="2400"/>
              <a:buFont typeface="Noto Sans Symbols"/>
              <a:buChar char="●"/>
              <a:defRPr b="0" i="0" sz="2400" u="none" cap="none" strike="noStrike">
                <a:solidFill>
                  <a:schemeClr val="lt1"/>
                </a:solidFill>
                <a:latin typeface="Book Antiqua"/>
                <a:ea typeface="Book Antiqua"/>
                <a:cs typeface="Book Antiqua"/>
                <a:sym typeface="Book Antiqua"/>
              </a:defRPr>
            </a:lvl7pPr>
            <a:lvl8pPr indent="-361950" lvl="7" marL="3657600" marR="0" rtl="0" algn="l">
              <a:lnSpc>
                <a:spcPct val="100000"/>
              </a:lnSpc>
              <a:spcBef>
                <a:spcPts val="400"/>
              </a:spcBef>
              <a:spcAft>
                <a:spcPts val="0"/>
              </a:spcAft>
              <a:buClr>
                <a:schemeClr val="lt1"/>
              </a:buClr>
              <a:buSzPts val="2100"/>
              <a:buFont typeface="Noto Sans Symbols"/>
              <a:buChar char="●"/>
              <a:defRPr b="0" i="0" sz="2100" u="none" cap="none" strike="noStrike">
                <a:solidFill>
                  <a:schemeClr val="lt1"/>
                </a:solidFill>
                <a:latin typeface="Book Antiqua"/>
                <a:ea typeface="Book Antiqua"/>
                <a:cs typeface="Book Antiqua"/>
                <a:sym typeface="Book Antiqua"/>
              </a:defRPr>
            </a:lvl8pPr>
            <a:lvl9pPr indent="-361950" lvl="8" marL="4114800" marR="0" rtl="0" algn="l">
              <a:lnSpc>
                <a:spcPct val="100000"/>
              </a:lnSpc>
              <a:spcBef>
                <a:spcPts val="400"/>
              </a:spcBef>
              <a:spcAft>
                <a:spcPts val="0"/>
              </a:spcAft>
              <a:buClr>
                <a:schemeClr val="lt1"/>
              </a:buClr>
              <a:buSzPts val="2100"/>
              <a:buFont typeface="Noto Sans Symbols"/>
              <a:buChar char="●"/>
              <a:defRPr b="0" i="0" sz="2100" u="none" cap="none" strike="noStrike">
                <a:solidFill>
                  <a:schemeClr val="lt1"/>
                </a:solidFill>
                <a:latin typeface="Book Antiqua"/>
                <a:ea typeface="Book Antiqua"/>
                <a:cs typeface="Book Antiqua"/>
                <a:sym typeface="Book Antiqua"/>
              </a:defRPr>
            </a:lvl9pPr>
          </a:lstStyle>
          <a:p/>
        </p:txBody>
      </p:sp>
      <p:sp>
        <p:nvSpPr>
          <p:cNvPr id="164" name="Google Shape;164;g1ee5b33855f_3_93"/>
          <p:cNvSpPr txBox="1"/>
          <p:nvPr>
            <p:ph idx="10" type="dt"/>
          </p:nvPr>
        </p:nvSpPr>
        <p:spPr>
          <a:xfrm>
            <a:off x="914400" y="9625014"/>
            <a:ext cx="4267200" cy="547800"/>
          </a:xfrm>
          <a:prstGeom prst="rect">
            <a:avLst/>
          </a:prstGeom>
          <a:noFill/>
          <a:ln>
            <a:noFill/>
          </a:ln>
        </p:spPr>
        <p:txBody>
          <a:bodyPr anchorCtr="0" anchor="b" bIns="68550" lIns="137150" spcFirstLastPara="1" rIns="137150" wrap="square" tIns="68550">
            <a:noAutofit/>
          </a:bodyPr>
          <a:lstStyle>
            <a:lvl1pPr lvl="0" marR="0" rtl="0" algn="l">
              <a:spcBef>
                <a:spcPts val="0"/>
              </a:spcBef>
              <a:spcAft>
                <a:spcPts val="0"/>
              </a:spcAft>
              <a:buClr>
                <a:srgbClr val="BABABA"/>
              </a:buClr>
              <a:buSzPts val="2100"/>
              <a:buFont typeface="Book Antiqua"/>
              <a:buNone/>
              <a:defRPr b="0" i="0" sz="1800" u="none" cap="none" strike="noStrike">
                <a:solidFill>
                  <a:srgbClr val="BABABA"/>
                </a:solidFill>
                <a:latin typeface="Book Antiqua"/>
                <a:ea typeface="Book Antiqua"/>
                <a:cs typeface="Book Antiqua"/>
                <a:sym typeface="Book Antiqua"/>
              </a:defRPr>
            </a:lvl1pPr>
            <a:lvl2pPr lvl="1"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9pPr>
          </a:lstStyle>
          <a:p/>
        </p:txBody>
      </p:sp>
      <p:sp>
        <p:nvSpPr>
          <p:cNvPr id="165" name="Google Shape;165;g1ee5b33855f_3_93"/>
          <p:cNvSpPr txBox="1"/>
          <p:nvPr>
            <p:ph idx="11" type="ftr"/>
          </p:nvPr>
        </p:nvSpPr>
        <p:spPr>
          <a:xfrm>
            <a:off x="6248400" y="9625014"/>
            <a:ext cx="5791200" cy="547800"/>
          </a:xfrm>
          <a:prstGeom prst="rect">
            <a:avLst/>
          </a:prstGeom>
          <a:noFill/>
          <a:ln>
            <a:noFill/>
          </a:ln>
        </p:spPr>
        <p:txBody>
          <a:bodyPr anchorCtr="0" anchor="b" bIns="68550" lIns="137150" spcFirstLastPara="1" rIns="137150" wrap="square" tIns="68550">
            <a:noAutofit/>
          </a:bodyPr>
          <a:lstStyle>
            <a:lvl1pPr lvl="0" marR="0" rtl="0" algn="ctr">
              <a:spcBef>
                <a:spcPts val="0"/>
              </a:spcBef>
              <a:spcAft>
                <a:spcPts val="0"/>
              </a:spcAft>
              <a:buClr>
                <a:srgbClr val="BABABA"/>
              </a:buClr>
              <a:buSzPts val="2100"/>
              <a:buFont typeface="Book Antiqua"/>
              <a:buNone/>
              <a:defRPr b="0" i="0" sz="1800" u="none" cap="none" strike="noStrike">
                <a:solidFill>
                  <a:srgbClr val="BABABA"/>
                </a:solidFill>
                <a:latin typeface="Book Antiqua"/>
                <a:ea typeface="Book Antiqua"/>
                <a:cs typeface="Book Antiqua"/>
                <a:sym typeface="Book Antiqua"/>
              </a:defRPr>
            </a:lvl1pPr>
            <a:lvl2pPr lvl="1"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Clr>
                <a:schemeClr val="lt1"/>
              </a:buClr>
              <a:buSzPts val="2100"/>
              <a:buFont typeface="Book Antiqua"/>
              <a:buNone/>
              <a:defRPr b="0" i="0" sz="2700" u="none" cap="none" strike="noStrike">
                <a:solidFill>
                  <a:schemeClr val="lt1"/>
                </a:solidFill>
                <a:latin typeface="Book Antiqua"/>
                <a:ea typeface="Book Antiqua"/>
                <a:cs typeface="Book Antiqua"/>
                <a:sym typeface="Book Antiqua"/>
              </a:defRPr>
            </a:lvl9pPr>
          </a:lstStyle>
          <a:p/>
        </p:txBody>
      </p:sp>
      <p:sp>
        <p:nvSpPr>
          <p:cNvPr id="166" name="Google Shape;166;g1ee5b33855f_3_93"/>
          <p:cNvSpPr txBox="1"/>
          <p:nvPr>
            <p:ph idx="12" type="sldNum"/>
          </p:nvPr>
        </p:nvSpPr>
        <p:spPr>
          <a:xfrm>
            <a:off x="15849600" y="9625014"/>
            <a:ext cx="1524000" cy="547800"/>
          </a:xfrm>
          <a:prstGeom prst="rect">
            <a:avLst/>
          </a:prstGeom>
          <a:noFill/>
          <a:ln>
            <a:noFill/>
          </a:ln>
        </p:spPr>
        <p:txBody>
          <a:bodyPr anchorCtr="0" anchor="b" bIns="68550" lIns="0" spcFirstLastPara="1" rIns="0" wrap="square" tIns="68550">
            <a:noAutofit/>
          </a:bodyPr>
          <a:lstStyle>
            <a:lvl1pPr indent="0" lvl="0"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1pPr>
            <a:lvl2pPr indent="0" lvl="1"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2pPr>
            <a:lvl3pPr indent="0" lvl="2"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3pPr>
            <a:lvl4pPr indent="0" lvl="3"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4pPr>
            <a:lvl5pPr indent="0" lvl="4"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5pPr>
            <a:lvl6pPr indent="0" lvl="5"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6pPr>
            <a:lvl7pPr indent="0" lvl="6"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7pPr>
            <a:lvl8pPr indent="0" lvl="7"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8pPr>
            <a:lvl9pPr indent="0" lvl="8" marL="0" marR="0" rtl="0" algn="r">
              <a:spcBef>
                <a:spcPts val="0"/>
              </a:spcBef>
              <a:buClr>
                <a:srgbClr val="BABABA"/>
              </a:buClr>
              <a:buSzPts val="1800"/>
              <a:buFont typeface="Book Antiqua"/>
              <a:buNone/>
              <a:defRPr b="0" i="0" sz="1800" u="none" cap="none" strike="noStrike">
                <a:solidFill>
                  <a:srgbClr val="BABABA"/>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32.png"/><Relationship Id="rId7" Type="http://schemas.openxmlformats.org/officeDocument/2006/relationships/image" Target="../media/image21.png"/><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19.jp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
          <p:cNvSpPr/>
          <p:nvPr/>
        </p:nvSpPr>
        <p:spPr>
          <a:xfrm>
            <a:off x="359175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82" name="Google Shape;182;p1"/>
          <p:cNvSpPr/>
          <p:nvPr/>
        </p:nvSpPr>
        <p:spPr>
          <a:xfrm>
            <a:off x="4063456" y="571947"/>
            <a:ext cx="10170620" cy="3202902"/>
          </a:xfrm>
          <a:custGeom>
            <a:rect b="b" l="l" r="r" t="t"/>
            <a:pathLst>
              <a:path extrusionOk="0" h="3202902" w="10170620">
                <a:moveTo>
                  <a:pt x="0" y="0"/>
                </a:moveTo>
                <a:lnTo>
                  <a:pt x="10170619" y="0"/>
                </a:lnTo>
                <a:lnTo>
                  <a:pt x="10170619" y="3202902"/>
                </a:lnTo>
                <a:lnTo>
                  <a:pt x="0" y="3202902"/>
                </a:lnTo>
                <a:lnTo>
                  <a:pt x="0" y="0"/>
                </a:lnTo>
                <a:close/>
              </a:path>
            </a:pathLst>
          </a:custGeom>
          <a:blipFill rotWithShape="1">
            <a:blip r:embed="rId4">
              <a:alphaModFix/>
            </a:blip>
            <a:stretch>
              <a:fillRect b="-595" l="0" r="0" t="0"/>
            </a:stretch>
          </a:blipFill>
          <a:ln>
            <a:noFill/>
          </a:ln>
        </p:spPr>
      </p:sp>
      <p:sp>
        <p:nvSpPr>
          <p:cNvPr id="183" name="Google Shape;183;p1"/>
          <p:cNvSpPr txBox="1"/>
          <p:nvPr/>
        </p:nvSpPr>
        <p:spPr>
          <a:xfrm>
            <a:off x="1987650" y="9193500"/>
            <a:ext cx="14576100" cy="554400"/>
          </a:xfrm>
          <a:prstGeom prst="rect">
            <a:avLst/>
          </a:prstGeom>
          <a:noFill/>
          <a:ln>
            <a:noFill/>
          </a:ln>
        </p:spPr>
        <p:txBody>
          <a:bodyPr anchorCtr="0" anchor="t" bIns="0" lIns="0" spcFirstLastPara="1" rIns="0" wrap="square" tIns="0">
            <a:spAutoFit/>
          </a:bodyPr>
          <a:lstStyle/>
          <a:p>
            <a:pPr indent="0" lvl="0" marL="0" marR="0" rtl="0" algn="ctr">
              <a:lnSpc>
                <a:spcPct val="120016"/>
              </a:lnSpc>
              <a:spcBef>
                <a:spcPts val="0"/>
              </a:spcBef>
              <a:spcAft>
                <a:spcPts val="0"/>
              </a:spcAft>
              <a:buNone/>
            </a:pPr>
            <a:r>
              <a:rPr b="1" i="0" lang="en-US" sz="3602" u="none" cap="none" strike="noStrike">
                <a:solidFill>
                  <a:srgbClr val="FFFFFF"/>
                </a:solidFill>
                <a:latin typeface="Open Sans"/>
                <a:ea typeface="Open Sans"/>
                <a:cs typeface="Open Sans"/>
                <a:sym typeface="Open Sans"/>
              </a:rPr>
              <a:t>40+ Years of Inspiring &amp; Encouraging Newcomers</a:t>
            </a:r>
            <a:endParaRPr/>
          </a:p>
        </p:txBody>
      </p:sp>
      <p:sp>
        <p:nvSpPr>
          <p:cNvPr id="184" name="Google Shape;184;p1"/>
          <p:cNvSpPr txBox="1"/>
          <p:nvPr/>
        </p:nvSpPr>
        <p:spPr>
          <a:xfrm>
            <a:off x="-41437" y="4643975"/>
            <a:ext cx="18380400" cy="247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6700" u="none" cap="none" strike="noStrike">
                <a:solidFill>
                  <a:srgbClr val="000000"/>
                </a:solidFill>
                <a:latin typeface="Open Sans"/>
                <a:ea typeface="Open Sans"/>
                <a:cs typeface="Open Sans"/>
                <a:sym typeface="Open Sans"/>
              </a:rPr>
              <a:t>Estate Financial Planning: </a:t>
            </a:r>
            <a:endParaRPr sz="100"/>
          </a:p>
          <a:p>
            <a:pPr indent="0" lvl="0" marL="0" marR="0" rtl="0" algn="ctr">
              <a:lnSpc>
                <a:spcPct val="140000"/>
              </a:lnSpc>
              <a:spcBef>
                <a:spcPts val="0"/>
              </a:spcBef>
              <a:spcAft>
                <a:spcPts val="0"/>
              </a:spcAft>
              <a:buNone/>
            </a:pPr>
            <a:r>
              <a:rPr b="1" lang="en-US" sz="6700">
                <a:latin typeface="Open Sans"/>
                <a:ea typeface="Open Sans"/>
                <a:cs typeface="Open Sans"/>
                <a:sym typeface="Open Sans"/>
              </a:rPr>
              <a:t>For You, Your Family and Everyone Else</a:t>
            </a:r>
            <a:endParaRPr sz="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ee5b33855f_3_132"/>
          <p:cNvSpPr txBox="1"/>
          <p:nvPr/>
        </p:nvSpPr>
        <p:spPr>
          <a:xfrm>
            <a:off x="3814982" y="435154"/>
            <a:ext cx="12416400" cy="106200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dk1"/>
                </a:solidFill>
                <a:latin typeface="Arial"/>
                <a:ea typeface="Arial"/>
                <a:cs typeface="Arial"/>
                <a:sym typeface="Arial"/>
              </a:rPr>
              <a:t>Elements of a Financial Plan </a:t>
            </a:r>
            <a:endParaRPr sz="2700">
              <a:solidFill>
                <a:srgbClr val="3C78D8"/>
              </a:solidFill>
              <a:latin typeface="Avenir"/>
              <a:ea typeface="Avenir"/>
              <a:cs typeface="Avenir"/>
              <a:sym typeface="Avenir"/>
            </a:endParaRPr>
          </a:p>
        </p:txBody>
      </p:sp>
      <p:grpSp>
        <p:nvGrpSpPr>
          <p:cNvPr id="284" name="Google Shape;284;g1ee5b33855f_3_132"/>
          <p:cNvGrpSpPr/>
          <p:nvPr/>
        </p:nvGrpSpPr>
        <p:grpSpPr>
          <a:xfrm>
            <a:off x="1028702" y="1355205"/>
            <a:ext cx="8785221" cy="2981931"/>
            <a:chOff x="1381268" y="1564925"/>
            <a:chExt cx="5311231" cy="1579800"/>
          </a:xfrm>
        </p:grpSpPr>
        <p:pic>
          <p:nvPicPr>
            <p:cNvPr descr="Coins outline" id="285" name="Google Shape;285;g1ee5b33855f_3_132"/>
            <p:cNvPicPr preferRelativeResize="0"/>
            <p:nvPr/>
          </p:nvPicPr>
          <p:blipFill rotWithShape="1">
            <a:blip r:embed="rId3">
              <a:alphaModFix/>
            </a:blip>
            <a:srcRect b="0" l="0" r="0" t="0"/>
            <a:stretch/>
          </p:blipFill>
          <p:spPr>
            <a:xfrm>
              <a:off x="1381268" y="1834327"/>
              <a:ext cx="914400" cy="914400"/>
            </a:xfrm>
            <a:prstGeom prst="rect">
              <a:avLst/>
            </a:prstGeom>
            <a:noFill/>
            <a:ln>
              <a:noFill/>
            </a:ln>
            <a:effectLst>
              <a:outerShdw blurRad="57150" rotWithShape="0" algn="bl" dir="5400000" dist="19050">
                <a:srgbClr val="000000">
                  <a:alpha val="49803"/>
                </a:srgbClr>
              </a:outerShdw>
            </a:effectLst>
          </p:spPr>
        </p:pic>
        <p:sp>
          <p:nvSpPr>
            <p:cNvPr id="286" name="Google Shape;286;g1ee5b33855f_3_132"/>
            <p:cNvSpPr txBox="1"/>
            <p:nvPr/>
          </p:nvSpPr>
          <p:spPr>
            <a:xfrm>
              <a:off x="2491599" y="1564925"/>
              <a:ext cx="4200900" cy="1579800"/>
            </a:xfrm>
            <a:prstGeom prst="rect">
              <a:avLst/>
            </a:prstGeom>
            <a:noFill/>
            <a:ln>
              <a:noFill/>
            </a:ln>
            <a:effectLst>
              <a:outerShdw blurRad="57150" rotWithShape="0" algn="bl" dir="5400000" dist="19050">
                <a:srgbClr val="000000">
                  <a:alpha val="49803"/>
                </a:srgbClr>
              </a:outerShdw>
            </a:effectLst>
          </p:spPr>
          <p:txBody>
            <a:bodyPr anchorCtr="0" anchor="ctr" bIns="68550" lIns="137150" spcFirstLastPara="1" rIns="137150" wrap="square" tIns="68550">
              <a:normAutofit fontScale="77500" lnSpcReduction="20000"/>
            </a:bodyPr>
            <a:lstStyle/>
            <a:p>
              <a:pPr indent="0" lvl="0" marL="0" marR="0" rtl="0" algn="l">
                <a:lnSpc>
                  <a:spcPct val="100000"/>
                </a:lnSpc>
                <a:spcBef>
                  <a:spcPts val="0"/>
                </a:spcBef>
                <a:spcAft>
                  <a:spcPts val="0"/>
                </a:spcAft>
                <a:buClr>
                  <a:schemeClr val="accent1"/>
                </a:buClr>
                <a:buSzPct val="100000"/>
                <a:buFont typeface="Arial"/>
                <a:buNone/>
              </a:pPr>
              <a:r>
                <a:rPr b="1" lang="en-US" sz="4200">
                  <a:solidFill>
                    <a:srgbClr val="3C78D8"/>
                  </a:solidFill>
                  <a:latin typeface="Avenir"/>
                  <a:ea typeface="Avenir"/>
                  <a:cs typeface="Avenir"/>
                  <a:sym typeface="Avenir"/>
                </a:rPr>
                <a:t>Financial Management</a:t>
              </a:r>
              <a:endParaRPr sz="2700">
                <a:solidFill>
                  <a:srgbClr val="3C78D8"/>
                </a:solidFill>
                <a:latin typeface="Avenir"/>
                <a:ea typeface="Avenir"/>
                <a:cs typeface="Avenir"/>
                <a:sym typeface="Avenir"/>
              </a:endParaRPr>
            </a:p>
            <a:p>
              <a:pPr indent="-515143" lvl="1" marL="1219200" marR="0" rtl="0" algn="l">
                <a:lnSpc>
                  <a:spcPct val="115000"/>
                </a:lnSpc>
                <a:spcBef>
                  <a:spcPts val="0"/>
                </a:spcBef>
                <a:spcAft>
                  <a:spcPts val="0"/>
                </a:spcAft>
                <a:buClr>
                  <a:schemeClr val="dk1"/>
                </a:buClr>
                <a:buSzPct val="100000"/>
                <a:buFont typeface="Arial"/>
                <a:buChar char="•"/>
              </a:pPr>
              <a:r>
                <a:rPr b="0" i="0" lang="en-US" sz="3500" u="none" cap="none" strike="noStrike">
                  <a:solidFill>
                    <a:schemeClr val="dk1"/>
                  </a:solidFill>
                  <a:latin typeface="Arial"/>
                  <a:ea typeface="Arial"/>
                  <a:cs typeface="Arial"/>
                  <a:sym typeface="Arial"/>
                </a:rPr>
                <a:t>Earn Additional Income</a:t>
              </a:r>
              <a:endParaRPr b="0" i="0" sz="3500" u="none" cap="none" strike="noStrike">
                <a:solidFill>
                  <a:schemeClr val="dk1"/>
                </a:solidFill>
                <a:latin typeface="Arial"/>
                <a:ea typeface="Arial"/>
                <a:cs typeface="Arial"/>
                <a:sym typeface="Arial"/>
              </a:endParaRPr>
            </a:p>
            <a:p>
              <a:pPr indent="-502443" lvl="1" marL="1206500" marR="0" rtl="0" algn="l">
                <a:lnSpc>
                  <a:spcPct val="115000"/>
                </a:lnSpc>
                <a:spcBef>
                  <a:spcPts val="0"/>
                </a:spcBef>
                <a:spcAft>
                  <a:spcPts val="0"/>
                </a:spcAft>
                <a:buClr>
                  <a:schemeClr val="dk1"/>
                </a:buClr>
                <a:buSzPct val="100000"/>
                <a:buFont typeface="Arial"/>
                <a:buChar char="•"/>
              </a:pPr>
              <a:r>
                <a:rPr b="0" i="0" lang="en-US" sz="3500" u="none" cap="none" strike="noStrike">
                  <a:solidFill>
                    <a:schemeClr val="dk1"/>
                  </a:solidFill>
                  <a:latin typeface="Arial"/>
                  <a:ea typeface="Arial"/>
                  <a:cs typeface="Arial"/>
                  <a:sym typeface="Arial"/>
                </a:rPr>
                <a:t>Manage Expenses</a:t>
              </a:r>
              <a:endParaRPr b="0" i="0" sz="3500" u="none" cap="none" strike="noStrike">
                <a:solidFill>
                  <a:schemeClr val="dk1"/>
                </a:solidFill>
                <a:latin typeface="Arial"/>
                <a:ea typeface="Arial"/>
                <a:cs typeface="Arial"/>
                <a:sym typeface="Arial"/>
              </a:endParaRPr>
            </a:p>
            <a:p>
              <a:pPr indent="-502443" lvl="1" marL="1206500" marR="0" rtl="0" algn="l">
                <a:lnSpc>
                  <a:spcPct val="115000"/>
                </a:lnSpc>
                <a:spcBef>
                  <a:spcPts val="0"/>
                </a:spcBef>
                <a:spcAft>
                  <a:spcPts val="0"/>
                </a:spcAft>
                <a:buClr>
                  <a:schemeClr val="dk1"/>
                </a:buClr>
                <a:buSzPct val="100000"/>
                <a:buFont typeface="Arial"/>
                <a:buChar char="•"/>
              </a:pPr>
              <a:r>
                <a:rPr b="0" i="0" lang="en-US" sz="3500" u="none" cap="none" strike="noStrike">
                  <a:solidFill>
                    <a:schemeClr val="dk1"/>
                  </a:solidFill>
                  <a:latin typeface="Arial"/>
                  <a:ea typeface="Arial"/>
                  <a:cs typeface="Arial"/>
                  <a:sym typeface="Arial"/>
                </a:rPr>
                <a:t>Use income efficiently</a:t>
              </a:r>
              <a:endParaRPr sz="2100"/>
            </a:p>
            <a:p>
              <a:pPr indent="-502443" lvl="1" marL="1206500" marR="0" rtl="0" algn="l">
                <a:lnSpc>
                  <a:spcPct val="115000"/>
                </a:lnSpc>
                <a:spcBef>
                  <a:spcPts val="0"/>
                </a:spcBef>
                <a:spcAft>
                  <a:spcPts val="0"/>
                </a:spcAft>
                <a:buClr>
                  <a:schemeClr val="dk1"/>
                </a:buClr>
                <a:buSzPct val="100000"/>
                <a:buFont typeface="Arial"/>
                <a:buChar char="•"/>
              </a:pPr>
              <a:r>
                <a:rPr b="0" i="0" lang="en-US" sz="3500" u="none" cap="none" strike="noStrike">
                  <a:solidFill>
                    <a:schemeClr val="dk1"/>
                  </a:solidFill>
                  <a:latin typeface="Arial"/>
                  <a:ea typeface="Arial"/>
                  <a:cs typeface="Arial"/>
                  <a:sym typeface="Arial"/>
                </a:rPr>
                <a:t>Consolidate debt</a:t>
              </a:r>
              <a:endParaRPr sz="2100"/>
            </a:p>
            <a:p>
              <a:pPr indent="-502443" lvl="1" marL="1206500" marR="0" rtl="0" algn="l">
                <a:lnSpc>
                  <a:spcPct val="115000"/>
                </a:lnSpc>
                <a:spcBef>
                  <a:spcPts val="0"/>
                </a:spcBef>
                <a:spcAft>
                  <a:spcPts val="0"/>
                </a:spcAft>
                <a:buClr>
                  <a:schemeClr val="dk1"/>
                </a:buClr>
                <a:buSzPct val="100000"/>
                <a:buFont typeface="Arial"/>
                <a:buChar char="•"/>
              </a:pPr>
              <a:r>
                <a:rPr b="0" i="0" lang="en-US" sz="3500" u="none" cap="none" strike="noStrike">
                  <a:solidFill>
                    <a:schemeClr val="dk1"/>
                  </a:solidFill>
                  <a:latin typeface="Arial"/>
                  <a:ea typeface="Arial"/>
                  <a:cs typeface="Arial"/>
                  <a:sym typeface="Arial"/>
                </a:rPr>
                <a:t>Debt elimination</a:t>
              </a:r>
              <a:endParaRPr sz="2100"/>
            </a:p>
            <a:p>
              <a:pPr indent="-502443" lvl="1" marL="1206500" marR="0" rtl="0" algn="l">
                <a:lnSpc>
                  <a:spcPct val="115000"/>
                </a:lnSpc>
                <a:spcBef>
                  <a:spcPts val="0"/>
                </a:spcBef>
                <a:spcAft>
                  <a:spcPts val="0"/>
                </a:spcAft>
                <a:buClr>
                  <a:schemeClr val="dk1"/>
                </a:buClr>
                <a:buSzPct val="100000"/>
                <a:buFont typeface="Arial"/>
                <a:buChar char="•"/>
              </a:pPr>
              <a:r>
                <a:rPr b="0" i="0" lang="en-US" sz="3500" u="none" cap="none" strike="noStrike">
                  <a:solidFill>
                    <a:schemeClr val="dk1"/>
                  </a:solidFill>
                  <a:latin typeface="Arial"/>
                  <a:ea typeface="Arial"/>
                  <a:cs typeface="Arial"/>
                  <a:sym typeface="Arial"/>
                </a:rPr>
                <a:t>Emergency Fund</a:t>
              </a:r>
              <a:endParaRPr b="0" i="0" sz="3500" u="none" cap="none" strike="noStrike">
                <a:solidFill>
                  <a:schemeClr val="dk1"/>
                </a:solidFill>
                <a:latin typeface="Arial"/>
                <a:ea typeface="Arial"/>
                <a:cs typeface="Arial"/>
                <a:sym typeface="Arial"/>
              </a:endParaRPr>
            </a:p>
          </p:txBody>
        </p:sp>
      </p:grpSp>
      <p:grpSp>
        <p:nvGrpSpPr>
          <p:cNvPr id="287" name="Google Shape;287;g1ee5b33855f_3_132"/>
          <p:cNvGrpSpPr/>
          <p:nvPr/>
        </p:nvGrpSpPr>
        <p:grpSpPr>
          <a:xfrm>
            <a:off x="944987" y="4237776"/>
            <a:ext cx="9444379" cy="3135323"/>
            <a:chOff x="1381268" y="3069689"/>
            <a:chExt cx="4985740" cy="1579800"/>
          </a:xfrm>
        </p:grpSpPr>
        <p:sp>
          <p:nvSpPr>
            <p:cNvPr id="288" name="Google Shape;288;g1ee5b33855f_3_132"/>
            <p:cNvSpPr txBox="1"/>
            <p:nvPr/>
          </p:nvSpPr>
          <p:spPr>
            <a:xfrm>
              <a:off x="2491608" y="3069689"/>
              <a:ext cx="3875400" cy="1579800"/>
            </a:xfrm>
            <a:prstGeom prst="rect">
              <a:avLst/>
            </a:prstGeom>
            <a:noFill/>
            <a:ln>
              <a:noFill/>
            </a:ln>
            <a:effectLst>
              <a:outerShdw blurRad="57150" rotWithShape="0" algn="bl" dir="5400000" dist="19050">
                <a:srgbClr val="000000">
                  <a:alpha val="49803"/>
                </a:srgbClr>
              </a:outerShdw>
            </a:effectLst>
          </p:spPr>
          <p:txBody>
            <a:bodyPr anchorCtr="0" anchor="ctr" bIns="68550" lIns="137150" spcFirstLastPara="1" rIns="137150" wrap="square" tIns="68550">
              <a:normAutofit/>
            </a:bodyPr>
            <a:lstStyle/>
            <a:p>
              <a:pPr indent="0" lvl="0" marL="0" marR="0" rtl="0" algn="l">
                <a:lnSpc>
                  <a:spcPct val="100000"/>
                </a:lnSpc>
                <a:spcBef>
                  <a:spcPts val="0"/>
                </a:spcBef>
                <a:spcAft>
                  <a:spcPts val="0"/>
                </a:spcAft>
                <a:buClr>
                  <a:schemeClr val="accent1"/>
                </a:buClr>
                <a:buSzPts val="4200"/>
                <a:buFont typeface="Arial"/>
                <a:buNone/>
              </a:pPr>
              <a:r>
                <a:rPr b="1" lang="en-US" sz="4200">
                  <a:solidFill>
                    <a:srgbClr val="3C78D8"/>
                  </a:solidFill>
                  <a:latin typeface="Avenir"/>
                  <a:ea typeface="Avenir"/>
                  <a:cs typeface="Avenir"/>
                  <a:sym typeface="Avenir"/>
                </a:rPr>
                <a:t>Tax Planning</a:t>
              </a:r>
              <a:endParaRPr sz="2700">
                <a:solidFill>
                  <a:srgbClr val="3C78D8"/>
                </a:solidFill>
                <a:latin typeface="Avenir"/>
                <a:ea typeface="Avenir"/>
                <a:cs typeface="Avenir"/>
                <a:sym typeface="Avenir"/>
              </a:endParaRPr>
            </a:p>
            <a:p>
              <a:pPr indent="-488950" lvl="1" marL="1206500" marR="0" rtl="0" algn="l">
                <a:lnSpc>
                  <a:spcPct val="95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Tax efficient investing</a:t>
              </a:r>
              <a:endParaRPr b="0" i="0" sz="2700" u="none" cap="none" strike="noStrike">
                <a:solidFill>
                  <a:schemeClr val="dk1"/>
                </a:solidFill>
                <a:latin typeface="Arial"/>
                <a:ea typeface="Arial"/>
                <a:cs typeface="Arial"/>
                <a:sym typeface="Arial"/>
              </a:endParaRPr>
            </a:p>
            <a:p>
              <a:pPr indent="-488950" lvl="1" marL="1206500" marR="0" rtl="0" algn="l">
                <a:lnSpc>
                  <a:spcPct val="95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Tax efficient income</a:t>
              </a:r>
              <a:endParaRPr b="0" i="0" sz="2700" u="none" cap="none" strike="noStrike">
                <a:solidFill>
                  <a:schemeClr val="dk1"/>
                </a:solidFill>
                <a:latin typeface="Arial"/>
                <a:ea typeface="Arial"/>
                <a:cs typeface="Arial"/>
                <a:sym typeface="Arial"/>
              </a:endParaRPr>
            </a:p>
            <a:p>
              <a:pPr indent="-488950" lvl="1" marL="1206500" marR="0" rtl="0" algn="l">
                <a:lnSpc>
                  <a:spcPct val="95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Tax efficient transfer of Assets</a:t>
              </a:r>
              <a:endParaRPr b="0" i="0" sz="2700" u="none" cap="none" strike="noStrike">
                <a:solidFill>
                  <a:schemeClr val="dk1"/>
                </a:solidFill>
                <a:latin typeface="Arial"/>
                <a:ea typeface="Arial"/>
                <a:cs typeface="Arial"/>
                <a:sym typeface="Arial"/>
              </a:endParaRPr>
            </a:p>
            <a:p>
              <a:pPr indent="0" lvl="0" marL="1371600" marR="0" rtl="0" algn="l">
                <a:lnSpc>
                  <a:spcPct val="100000"/>
                </a:lnSpc>
                <a:spcBef>
                  <a:spcPts val="0"/>
                </a:spcBef>
                <a:spcAft>
                  <a:spcPts val="0"/>
                </a:spcAft>
                <a:buClr>
                  <a:schemeClr val="dk1"/>
                </a:buClr>
                <a:buSzPts val="2700"/>
                <a:buFont typeface="Avenir"/>
                <a:buNone/>
              </a:pPr>
              <a:r>
                <a:t/>
              </a:r>
              <a:endParaRPr sz="2700">
                <a:solidFill>
                  <a:schemeClr val="dk1"/>
                </a:solidFill>
                <a:latin typeface="Avenir"/>
                <a:ea typeface="Avenir"/>
                <a:cs typeface="Avenir"/>
                <a:sym typeface="Avenir"/>
              </a:endParaRPr>
            </a:p>
          </p:txBody>
        </p:sp>
        <p:pic>
          <p:nvPicPr>
            <p:cNvPr descr="Debt with solid fill" id="289" name="Google Shape;289;g1ee5b33855f_3_132"/>
            <p:cNvPicPr preferRelativeResize="0"/>
            <p:nvPr/>
          </p:nvPicPr>
          <p:blipFill rotWithShape="1">
            <a:blip r:embed="rId4">
              <a:alphaModFix/>
            </a:blip>
            <a:srcRect b="0" l="0" r="0" t="0"/>
            <a:stretch/>
          </p:blipFill>
          <p:spPr>
            <a:xfrm>
              <a:off x="1381268" y="3141179"/>
              <a:ext cx="914400" cy="914400"/>
            </a:xfrm>
            <a:prstGeom prst="rect">
              <a:avLst/>
            </a:prstGeom>
            <a:noFill/>
            <a:ln>
              <a:noFill/>
            </a:ln>
            <a:effectLst>
              <a:outerShdw blurRad="57150" rotWithShape="0" algn="bl" dir="5400000" dist="19050">
                <a:srgbClr val="000000">
                  <a:alpha val="49803"/>
                </a:srgbClr>
              </a:outerShdw>
            </a:effectLst>
          </p:spPr>
        </p:pic>
      </p:grpSp>
      <p:grpSp>
        <p:nvGrpSpPr>
          <p:cNvPr id="290" name="Google Shape;290;g1ee5b33855f_3_132"/>
          <p:cNvGrpSpPr/>
          <p:nvPr/>
        </p:nvGrpSpPr>
        <p:grpSpPr>
          <a:xfrm>
            <a:off x="410464" y="7064172"/>
            <a:ext cx="8240690" cy="2359273"/>
            <a:chOff x="1364307" y="4874215"/>
            <a:chExt cx="5493793" cy="1579800"/>
          </a:xfrm>
        </p:grpSpPr>
        <p:sp>
          <p:nvSpPr>
            <p:cNvPr id="291" name="Google Shape;291;g1ee5b33855f_3_132"/>
            <p:cNvSpPr txBox="1"/>
            <p:nvPr/>
          </p:nvSpPr>
          <p:spPr>
            <a:xfrm>
              <a:off x="2491600" y="4874215"/>
              <a:ext cx="4366500" cy="1579800"/>
            </a:xfrm>
            <a:prstGeom prst="rect">
              <a:avLst/>
            </a:prstGeom>
            <a:noFill/>
            <a:ln>
              <a:noFill/>
            </a:ln>
            <a:effectLst>
              <a:outerShdw blurRad="57150" rotWithShape="0" algn="bl" dir="5400000" dist="19050">
                <a:srgbClr val="000000">
                  <a:alpha val="49803"/>
                </a:srgbClr>
              </a:outerShdw>
            </a:effectLst>
          </p:spPr>
          <p:txBody>
            <a:bodyPr anchorCtr="0" anchor="ctr" bIns="68550" lIns="137150" spcFirstLastPara="1" rIns="137150" wrap="square" tIns="68550">
              <a:normAutofit fontScale="92500" lnSpcReduction="20000"/>
            </a:bodyPr>
            <a:lstStyle/>
            <a:p>
              <a:pPr indent="0" lvl="0" marL="0" marR="0" rtl="0" algn="l">
                <a:lnSpc>
                  <a:spcPct val="100000"/>
                </a:lnSpc>
                <a:spcBef>
                  <a:spcPts val="0"/>
                </a:spcBef>
                <a:spcAft>
                  <a:spcPts val="0"/>
                </a:spcAft>
                <a:buClr>
                  <a:schemeClr val="accent1"/>
                </a:buClr>
                <a:buSzPct val="107142"/>
                <a:buFont typeface="Arial"/>
                <a:buNone/>
              </a:pPr>
              <a:r>
                <a:rPr b="1" lang="en-US" sz="4200">
                  <a:solidFill>
                    <a:srgbClr val="3C78D8"/>
                  </a:solidFill>
                  <a:latin typeface="Avenir"/>
                  <a:ea typeface="Avenir"/>
                  <a:cs typeface="Avenir"/>
                  <a:sym typeface="Avenir"/>
                </a:rPr>
                <a:t>Retirement Planning</a:t>
              </a:r>
              <a:endParaRPr sz="2700">
                <a:solidFill>
                  <a:srgbClr val="3C78D8"/>
                </a:solidFill>
                <a:latin typeface="Avenir"/>
                <a:ea typeface="Avenir"/>
                <a:cs typeface="Avenir"/>
                <a:sym typeface="Avenir"/>
              </a:endParaRPr>
            </a:p>
            <a:p>
              <a:pPr indent="-488791" lvl="1" marL="1206500" marR="0" rtl="0" algn="l">
                <a:lnSpc>
                  <a:spcPct val="95000"/>
                </a:lnSpc>
                <a:spcBef>
                  <a:spcPts val="0"/>
                </a:spcBef>
                <a:spcAft>
                  <a:spcPts val="0"/>
                </a:spcAft>
                <a:buClr>
                  <a:schemeClr val="dk1"/>
                </a:buClr>
                <a:buSzPct val="100000"/>
                <a:buFont typeface="Arial"/>
                <a:buChar char="•"/>
              </a:pPr>
              <a:r>
                <a:rPr b="0" i="0" lang="en-US" sz="2700" u="none" cap="none" strike="noStrike">
                  <a:solidFill>
                    <a:schemeClr val="dk1"/>
                  </a:solidFill>
                  <a:latin typeface="Arial"/>
                  <a:ea typeface="Arial"/>
                  <a:cs typeface="Arial"/>
                  <a:sym typeface="Arial"/>
                </a:rPr>
                <a:t>Establishing F.I.N number</a:t>
              </a:r>
              <a:endParaRPr b="0" i="0" sz="2700" u="none" cap="none" strike="noStrike">
                <a:solidFill>
                  <a:schemeClr val="dk1"/>
                </a:solidFill>
                <a:latin typeface="Arial"/>
                <a:ea typeface="Arial"/>
                <a:cs typeface="Arial"/>
                <a:sym typeface="Arial"/>
              </a:endParaRPr>
            </a:p>
            <a:p>
              <a:pPr indent="-488791" lvl="1" marL="1206500" marR="0" rtl="0" algn="l">
                <a:lnSpc>
                  <a:spcPct val="95000"/>
                </a:lnSpc>
                <a:spcBef>
                  <a:spcPts val="0"/>
                </a:spcBef>
                <a:spcAft>
                  <a:spcPts val="0"/>
                </a:spcAft>
                <a:buClr>
                  <a:schemeClr val="dk1"/>
                </a:buClr>
                <a:buSzPct val="100000"/>
                <a:buFont typeface="Arial"/>
                <a:buChar char="•"/>
              </a:pPr>
              <a:r>
                <a:rPr b="0" i="0" lang="en-US" sz="2700" u="none" cap="none" strike="noStrike">
                  <a:solidFill>
                    <a:schemeClr val="dk1"/>
                  </a:solidFill>
                  <a:latin typeface="Arial"/>
                  <a:ea typeface="Arial"/>
                  <a:cs typeface="Arial"/>
                  <a:sym typeface="Arial"/>
                </a:rPr>
                <a:t>Using the appropriate financial vehicles to accomplish F.I.N number</a:t>
              </a:r>
              <a:endParaRPr b="0" i="0" sz="2700" u="none" cap="none" strike="noStrike">
                <a:solidFill>
                  <a:schemeClr val="dk1"/>
                </a:solidFill>
                <a:latin typeface="Arial"/>
                <a:ea typeface="Arial"/>
                <a:cs typeface="Arial"/>
                <a:sym typeface="Arial"/>
              </a:endParaRPr>
            </a:p>
            <a:p>
              <a:pPr indent="-488791" lvl="1" marL="1206500" marR="0" rtl="0" algn="l">
                <a:lnSpc>
                  <a:spcPct val="95000"/>
                </a:lnSpc>
                <a:spcBef>
                  <a:spcPts val="0"/>
                </a:spcBef>
                <a:spcAft>
                  <a:spcPts val="0"/>
                </a:spcAft>
                <a:buClr>
                  <a:schemeClr val="dk1"/>
                </a:buClr>
                <a:buSzPct val="100000"/>
                <a:buFont typeface="Arial"/>
                <a:buChar char="•"/>
              </a:pPr>
              <a:r>
                <a:rPr b="0" i="0" lang="en-US" sz="2700" u="none" cap="none" strike="noStrike">
                  <a:solidFill>
                    <a:schemeClr val="dk1"/>
                  </a:solidFill>
                  <a:latin typeface="Arial"/>
                  <a:ea typeface="Arial"/>
                  <a:cs typeface="Arial"/>
                  <a:sym typeface="Arial"/>
                </a:rPr>
                <a:t>Being Tax efficient</a:t>
              </a:r>
              <a:endParaRPr b="0" i="0" sz="2700" u="none" cap="none" strike="noStrike">
                <a:solidFill>
                  <a:schemeClr val="dk1"/>
                </a:solidFill>
                <a:latin typeface="Arial"/>
                <a:ea typeface="Arial"/>
                <a:cs typeface="Arial"/>
                <a:sym typeface="Arial"/>
              </a:endParaRPr>
            </a:p>
            <a:p>
              <a:pPr indent="-368300" lvl="1" marL="1206500" marR="0" rtl="0" algn="l">
                <a:lnSpc>
                  <a:spcPct val="100000"/>
                </a:lnSpc>
                <a:spcBef>
                  <a:spcPts val="0"/>
                </a:spcBef>
                <a:spcAft>
                  <a:spcPts val="0"/>
                </a:spcAft>
                <a:buClr>
                  <a:srgbClr val="000000"/>
                </a:buClr>
                <a:buSzPct val="108333"/>
                <a:buFont typeface="Arial"/>
                <a:buNone/>
              </a:pPr>
              <a:r>
                <a:t/>
              </a:r>
              <a:endParaRPr b="0" i="0" sz="2400" u="none" cap="none" strike="noStrike">
                <a:solidFill>
                  <a:schemeClr val="dk1"/>
                </a:solidFill>
                <a:latin typeface="Arial"/>
                <a:ea typeface="Arial"/>
                <a:cs typeface="Arial"/>
                <a:sym typeface="Arial"/>
              </a:endParaRPr>
            </a:p>
          </p:txBody>
        </p:sp>
        <p:pic>
          <p:nvPicPr>
            <p:cNvPr descr="Piggy Bank with solid fill" id="292" name="Google Shape;292;g1ee5b33855f_3_132"/>
            <p:cNvPicPr preferRelativeResize="0"/>
            <p:nvPr/>
          </p:nvPicPr>
          <p:blipFill rotWithShape="1">
            <a:blip r:embed="rId5">
              <a:alphaModFix/>
            </a:blip>
            <a:srcRect b="0" l="0" r="0" t="0"/>
            <a:stretch/>
          </p:blipFill>
          <p:spPr>
            <a:xfrm>
              <a:off x="1364307" y="4874223"/>
              <a:ext cx="914400" cy="914400"/>
            </a:xfrm>
            <a:prstGeom prst="rect">
              <a:avLst/>
            </a:prstGeom>
            <a:noFill/>
            <a:ln>
              <a:noFill/>
            </a:ln>
            <a:effectLst>
              <a:outerShdw blurRad="57150" rotWithShape="0" algn="bl" dir="5400000" dist="19050">
                <a:srgbClr val="000000">
                  <a:alpha val="49803"/>
                </a:srgbClr>
              </a:outerShdw>
            </a:effectLst>
          </p:spPr>
        </p:pic>
      </p:grpSp>
      <p:grpSp>
        <p:nvGrpSpPr>
          <p:cNvPr id="293" name="Google Shape;293;g1ee5b33855f_3_132"/>
          <p:cNvGrpSpPr/>
          <p:nvPr/>
        </p:nvGrpSpPr>
        <p:grpSpPr>
          <a:xfrm>
            <a:off x="9676292" y="1575423"/>
            <a:ext cx="6642947" cy="2369601"/>
            <a:chOff x="6755512" y="1547458"/>
            <a:chExt cx="4428631" cy="1579734"/>
          </a:xfrm>
        </p:grpSpPr>
        <p:sp>
          <p:nvSpPr>
            <p:cNvPr id="294" name="Google Shape;294;g1ee5b33855f_3_132"/>
            <p:cNvSpPr txBox="1"/>
            <p:nvPr/>
          </p:nvSpPr>
          <p:spPr>
            <a:xfrm>
              <a:off x="7450341" y="1547458"/>
              <a:ext cx="3733802" cy="1579734"/>
            </a:xfrm>
            <a:prstGeom prst="rect">
              <a:avLst/>
            </a:prstGeom>
            <a:noFill/>
            <a:ln>
              <a:noFill/>
            </a:ln>
            <a:effectLst>
              <a:outerShdw blurRad="57150" rotWithShape="0" algn="bl" dir="5400000" dist="19050">
                <a:srgbClr val="000000">
                  <a:alpha val="49803"/>
                </a:srgbClr>
              </a:outerShdw>
            </a:effectLst>
          </p:spPr>
          <p:txBody>
            <a:bodyPr anchorCtr="0" anchor="ctr" bIns="68550" lIns="137150" spcFirstLastPara="1" rIns="137150" wrap="square" tIns="68550">
              <a:normAutofit lnSpcReduction="10000"/>
            </a:bodyPr>
            <a:lstStyle/>
            <a:p>
              <a:pPr indent="0" lvl="0" marL="0" marR="0" rtl="0" algn="l">
                <a:lnSpc>
                  <a:spcPct val="100000"/>
                </a:lnSpc>
                <a:spcBef>
                  <a:spcPts val="0"/>
                </a:spcBef>
                <a:spcAft>
                  <a:spcPts val="0"/>
                </a:spcAft>
                <a:buClr>
                  <a:schemeClr val="accent1"/>
                </a:buClr>
                <a:buSzPts val="4200"/>
                <a:buFont typeface="Arial"/>
                <a:buNone/>
              </a:pPr>
              <a:r>
                <a:rPr b="1" lang="en-US" sz="4200">
                  <a:solidFill>
                    <a:srgbClr val="3C78D8"/>
                  </a:solidFill>
                  <a:latin typeface="Avenir"/>
                  <a:ea typeface="Avenir"/>
                  <a:cs typeface="Avenir"/>
                  <a:sym typeface="Avenir"/>
                </a:rPr>
                <a:t>Risk Management</a:t>
              </a:r>
              <a:endParaRPr sz="2700">
                <a:solidFill>
                  <a:srgbClr val="3C78D8"/>
                </a:solidFill>
                <a:latin typeface="Avenir"/>
                <a:ea typeface="Avenir"/>
                <a:cs typeface="Avenir"/>
                <a:sym typeface="Avenir"/>
              </a:endParaRPr>
            </a:p>
            <a:p>
              <a:pPr indent="-495300" lvl="1" marL="1206500" marR="0" rtl="0" algn="l">
                <a:lnSpc>
                  <a:spcPct val="8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Protect Against Loss of Income</a:t>
              </a:r>
              <a:endParaRPr b="0" i="0" sz="2600" u="none" cap="none" strike="noStrike">
                <a:solidFill>
                  <a:schemeClr val="dk1"/>
                </a:solidFill>
                <a:latin typeface="Arial"/>
                <a:ea typeface="Arial"/>
                <a:cs typeface="Arial"/>
                <a:sym typeface="Arial"/>
              </a:endParaRPr>
            </a:p>
            <a:p>
              <a:pPr indent="-495300" lvl="1" marL="1206500" marR="0" rtl="0" algn="l">
                <a:lnSpc>
                  <a:spcPct val="8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Protect Family Assets</a:t>
              </a:r>
              <a:endParaRPr b="0" i="0" sz="2600" u="none" cap="none" strike="noStrike">
                <a:solidFill>
                  <a:schemeClr val="dk1"/>
                </a:solidFill>
                <a:latin typeface="Arial"/>
                <a:ea typeface="Arial"/>
                <a:cs typeface="Arial"/>
                <a:sym typeface="Arial"/>
              </a:endParaRPr>
            </a:p>
            <a:p>
              <a:pPr indent="-495300" lvl="1" marL="1206500" marR="0" rtl="0" algn="l">
                <a:lnSpc>
                  <a:spcPct val="8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Settle Funeral And Final Expenses Tax efficiently</a:t>
              </a:r>
              <a:endParaRPr b="0" i="0" sz="2600" u="none" cap="none" strike="noStrike">
                <a:solidFill>
                  <a:schemeClr val="dk1"/>
                </a:solidFill>
                <a:latin typeface="Arial"/>
                <a:ea typeface="Arial"/>
                <a:cs typeface="Arial"/>
                <a:sym typeface="Arial"/>
              </a:endParaRPr>
            </a:p>
            <a:p>
              <a:pPr indent="0" lvl="0" marL="1371600" marR="0" rtl="0" algn="l">
                <a:lnSpc>
                  <a:spcPct val="100000"/>
                </a:lnSpc>
                <a:spcBef>
                  <a:spcPts val="0"/>
                </a:spcBef>
                <a:spcAft>
                  <a:spcPts val="0"/>
                </a:spcAft>
                <a:buClr>
                  <a:schemeClr val="dk1"/>
                </a:buClr>
                <a:buSzPts val="2400"/>
                <a:buFont typeface="Avenir"/>
                <a:buNone/>
              </a:pPr>
              <a:r>
                <a:t/>
              </a:r>
              <a:endParaRPr sz="2400">
                <a:solidFill>
                  <a:schemeClr val="dk1"/>
                </a:solidFill>
                <a:latin typeface="Avenir"/>
                <a:ea typeface="Avenir"/>
                <a:cs typeface="Avenir"/>
                <a:sym typeface="Avenir"/>
              </a:endParaRPr>
            </a:p>
          </p:txBody>
        </p:sp>
        <p:pic>
          <p:nvPicPr>
            <p:cNvPr descr="Umbrella with solid fill" id="295" name="Google Shape;295;g1ee5b33855f_3_132"/>
            <p:cNvPicPr preferRelativeResize="0"/>
            <p:nvPr/>
          </p:nvPicPr>
          <p:blipFill rotWithShape="1">
            <a:blip r:embed="rId6">
              <a:alphaModFix/>
            </a:blip>
            <a:srcRect b="0" l="0" r="0" t="0"/>
            <a:stretch/>
          </p:blipFill>
          <p:spPr>
            <a:xfrm>
              <a:off x="6755512" y="1723177"/>
              <a:ext cx="914400" cy="914400"/>
            </a:xfrm>
            <a:prstGeom prst="rect">
              <a:avLst/>
            </a:prstGeom>
            <a:noFill/>
            <a:ln>
              <a:noFill/>
            </a:ln>
            <a:effectLst>
              <a:outerShdw blurRad="57150" rotWithShape="0" algn="bl" dir="5400000" dist="19050">
                <a:srgbClr val="000000">
                  <a:alpha val="49803"/>
                </a:srgbClr>
              </a:outerShdw>
            </a:effectLst>
          </p:spPr>
        </p:pic>
      </p:grpSp>
      <p:grpSp>
        <p:nvGrpSpPr>
          <p:cNvPr id="296" name="Google Shape;296;g1ee5b33855f_3_132"/>
          <p:cNvGrpSpPr/>
          <p:nvPr/>
        </p:nvGrpSpPr>
        <p:grpSpPr>
          <a:xfrm>
            <a:off x="9144000" y="3958658"/>
            <a:ext cx="7488618" cy="2369700"/>
            <a:chOff x="6987093" y="2882819"/>
            <a:chExt cx="4992412" cy="1579800"/>
          </a:xfrm>
        </p:grpSpPr>
        <p:sp>
          <p:nvSpPr>
            <p:cNvPr id="297" name="Google Shape;297;g1ee5b33855f_3_132"/>
            <p:cNvSpPr txBox="1"/>
            <p:nvPr/>
          </p:nvSpPr>
          <p:spPr>
            <a:xfrm>
              <a:off x="8245705" y="2882819"/>
              <a:ext cx="3733800" cy="1579800"/>
            </a:xfrm>
            <a:prstGeom prst="rect">
              <a:avLst/>
            </a:prstGeom>
            <a:noFill/>
            <a:ln>
              <a:noFill/>
            </a:ln>
            <a:effectLst>
              <a:outerShdw blurRad="57150" rotWithShape="0" algn="bl" dir="5400000" dist="19050">
                <a:srgbClr val="000000">
                  <a:alpha val="49803"/>
                </a:srgbClr>
              </a:outerShdw>
            </a:effectLst>
          </p:spPr>
          <p:txBody>
            <a:bodyPr anchorCtr="0" anchor="ctr" bIns="68550" lIns="137150" spcFirstLastPara="1" rIns="137150" wrap="square" tIns="68550">
              <a:normAutofit/>
            </a:bodyPr>
            <a:lstStyle/>
            <a:p>
              <a:pPr indent="0" lvl="0" marL="0" marR="0" rtl="0" algn="l">
                <a:lnSpc>
                  <a:spcPct val="100000"/>
                </a:lnSpc>
                <a:spcBef>
                  <a:spcPts val="0"/>
                </a:spcBef>
                <a:spcAft>
                  <a:spcPts val="0"/>
                </a:spcAft>
                <a:buClr>
                  <a:schemeClr val="accent1"/>
                </a:buClr>
                <a:buSzPts val="4200"/>
                <a:buFont typeface="Arial"/>
                <a:buNone/>
              </a:pPr>
              <a:r>
                <a:rPr b="1" lang="en-US" sz="4200">
                  <a:solidFill>
                    <a:srgbClr val="3C78D8"/>
                  </a:solidFill>
                  <a:latin typeface="Avenir"/>
                  <a:ea typeface="Avenir"/>
                  <a:cs typeface="Avenir"/>
                  <a:sym typeface="Avenir"/>
                </a:rPr>
                <a:t>Asset Management</a:t>
              </a:r>
              <a:endParaRPr sz="2700">
                <a:solidFill>
                  <a:srgbClr val="3C78D8"/>
                </a:solidFill>
                <a:latin typeface="Avenir"/>
                <a:ea typeface="Avenir"/>
                <a:cs typeface="Avenir"/>
                <a:sym typeface="Avenir"/>
              </a:endParaRPr>
            </a:p>
            <a:p>
              <a:pPr indent="-495300" lvl="1" marL="1206500" marR="0" rtl="0" algn="l">
                <a:lnSpc>
                  <a:spcPct val="8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Preserve Assets</a:t>
              </a:r>
              <a:endParaRPr b="0" i="0" sz="2600" u="none" cap="none" strike="noStrike">
                <a:solidFill>
                  <a:schemeClr val="dk1"/>
                </a:solidFill>
                <a:latin typeface="Arial"/>
                <a:ea typeface="Arial"/>
                <a:cs typeface="Arial"/>
                <a:sym typeface="Arial"/>
              </a:endParaRPr>
            </a:p>
            <a:p>
              <a:pPr indent="-495300" lvl="1" marL="1206500" marR="0" rtl="0" algn="l">
                <a:lnSpc>
                  <a:spcPct val="8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Grow assets</a:t>
              </a:r>
              <a:endParaRPr b="0" i="0" sz="2600" u="none" cap="none" strike="noStrike">
                <a:solidFill>
                  <a:schemeClr val="dk1"/>
                </a:solidFill>
                <a:latin typeface="Arial"/>
                <a:ea typeface="Arial"/>
                <a:cs typeface="Arial"/>
                <a:sym typeface="Arial"/>
              </a:endParaRPr>
            </a:p>
            <a:p>
              <a:pPr indent="-495300" lvl="1" marL="1206500" marR="0" rtl="0" algn="l">
                <a:lnSpc>
                  <a:spcPct val="8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Create income </a:t>
              </a:r>
              <a:endParaRPr b="0" i="0" sz="2600" u="none" cap="none" strike="noStrike">
                <a:solidFill>
                  <a:schemeClr val="dk1"/>
                </a:solidFill>
                <a:latin typeface="Arial"/>
                <a:ea typeface="Arial"/>
                <a:cs typeface="Arial"/>
                <a:sym typeface="Arial"/>
              </a:endParaRPr>
            </a:p>
            <a:p>
              <a:pPr indent="-495300" lvl="1" marL="1206500" marR="0" rtl="0" algn="l">
                <a:lnSpc>
                  <a:spcPct val="85000"/>
                </a:lnSpc>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Minimize taxes</a:t>
              </a:r>
              <a:endParaRPr b="0" i="0" sz="2600" u="none" cap="none" strike="noStrike">
                <a:solidFill>
                  <a:schemeClr val="dk1"/>
                </a:solidFill>
                <a:latin typeface="Arial"/>
                <a:ea typeface="Arial"/>
                <a:cs typeface="Arial"/>
                <a:sym typeface="Arial"/>
              </a:endParaRPr>
            </a:p>
          </p:txBody>
        </p:sp>
        <p:pic>
          <p:nvPicPr>
            <p:cNvPr id="298" name="Google Shape;298;g1ee5b33855f_3_132"/>
            <p:cNvPicPr preferRelativeResize="0"/>
            <p:nvPr/>
          </p:nvPicPr>
          <p:blipFill rotWithShape="1">
            <a:blip r:embed="rId7">
              <a:alphaModFix/>
            </a:blip>
            <a:srcRect b="0" l="0" r="0" t="0"/>
            <a:stretch/>
          </p:blipFill>
          <p:spPr>
            <a:xfrm>
              <a:off x="6987093" y="3179497"/>
              <a:ext cx="914400" cy="763324"/>
            </a:xfrm>
            <a:prstGeom prst="rect">
              <a:avLst/>
            </a:prstGeom>
            <a:noFill/>
            <a:ln>
              <a:noFill/>
            </a:ln>
            <a:effectLst>
              <a:outerShdw blurRad="57150" rotWithShape="0" algn="bl" dir="5400000" dist="19050">
                <a:srgbClr val="000000">
                  <a:alpha val="49803"/>
                </a:srgbClr>
              </a:outerShdw>
            </a:effectLst>
          </p:spPr>
        </p:pic>
      </p:grpSp>
      <p:grpSp>
        <p:nvGrpSpPr>
          <p:cNvPr id="299" name="Google Shape;299;g1ee5b33855f_3_132"/>
          <p:cNvGrpSpPr/>
          <p:nvPr/>
        </p:nvGrpSpPr>
        <p:grpSpPr>
          <a:xfrm>
            <a:off x="9458358" y="5817075"/>
            <a:ext cx="9065612" cy="3841284"/>
            <a:chOff x="7384798" y="4136477"/>
            <a:chExt cx="4201906" cy="1579800"/>
          </a:xfrm>
        </p:grpSpPr>
        <p:sp>
          <p:nvSpPr>
            <p:cNvPr id="300" name="Google Shape;300;g1ee5b33855f_3_132"/>
            <p:cNvSpPr txBox="1"/>
            <p:nvPr/>
          </p:nvSpPr>
          <p:spPr>
            <a:xfrm>
              <a:off x="8028417" y="4136477"/>
              <a:ext cx="3558287" cy="1579800"/>
            </a:xfrm>
            <a:prstGeom prst="rect">
              <a:avLst/>
            </a:prstGeom>
            <a:noFill/>
            <a:ln>
              <a:noFill/>
            </a:ln>
            <a:effectLst>
              <a:outerShdw blurRad="57150" rotWithShape="0" algn="bl" dir="5400000" dist="19050">
                <a:srgbClr val="000000">
                  <a:alpha val="49803"/>
                </a:srgbClr>
              </a:outerShdw>
            </a:effectLst>
          </p:spPr>
          <p:txBody>
            <a:bodyPr anchorCtr="0" anchor="ctr" bIns="68550" lIns="137150" spcFirstLastPara="1" rIns="137150" wrap="square" tIns="68550">
              <a:normAutofit/>
            </a:bodyPr>
            <a:lstStyle/>
            <a:p>
              <a:pPr indent="0" lvl="0" marL="0" marR="0" rtl="0" algn="l">
                <a:lnSpc>
                  <a:spcPct val="100000"/>
                </a:lnSpc>
                <a:spcBef>
                  <a:spcPts val="0"/>
                </a:spcBef>
                <a:spcAft>
                  <a:spcPts val="0"/>
                </a:spcAft>
                <a:buClr>
                  <a:schemeClr val="accent1"/>
                </a:buClr>
                <a:buSzPts val="4200"/>
                <a:buFont typeface="Arial"/>
                <a:buNone/>
              </a:pPr>
              <a:r>
                <a:rPr b="1" lang="en-US" sz="4200">
                  <a:solidFill>
                    <a:srgbClr val="3C78D8"/>
                  </a:solidFill>
                  <a:latin typeface="Avenir"/>
                  <a:ea typeface="Avenir"/>
                  <a:cs typeface="Avenir"/>
                  <a:sym typeface="Avenir"/>
                </a:rPr>
                <a:t>Estate Planning</a:t>
              </a:r>
              <a:endParaRPr sz="2700">
                <a:solidFill>
                  <a:srgbClr val="3C78D8"/>
                </a:solidFill>
                <a:latin typeface="Avenir"/>
                <a:ea typeface="Avenir"/>
                <a:cs typeface="Avenir"/>
                <a:sym typeface="Avenir"/>
              </a:endParaRPr>
            </a:p>
            <a:p>
              <a:pPr indent="-488950" lvl="1" marL="1206500" marR="0" rtl="0" algn="l">
                <a:lnSpc>
                  <a:spcPct val="95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Build family legacy</a:t>
              </a:r>
              <a:endParaRPr b="0" i="0" sz="2700" u="none" cap="none" strike="noStrike">
                <a:solidFill>
                  <a:schemeClr val="dk1"/>
                </a:solidFill>
                <a:latin typeface="Arial"/>
                <a:ea typeface="Arial"/>
                <a:cs typeface="Arial"/>
                <a:sym typeface="Arial"/>
              </a:endParaRPr>
            </a:p>
            <a:p>
              <a:pPr indent="-488950" lvl="1" marL="1206500" marR="0" rtl="0" algn="l">
                <a:lnSpc>
                  <a:spcPct val="95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Preserve Family Legacy</a:t>
              </a:r>
              <a:endParaRPr b="0" i="0" sz="2700" u="none" cap="none" strike="noStrike">
                <a:solidFill>
                  <a:schemeClr val="dk1"/>
                </a:solidFill>
                <a:latin typeface="Arial"/>
                <a:ea typeface="Arial"/>
                <a:cs typeface="Arial"/>
                <a:sym typeface="Arial"/>
              </a:endParaRPr>
            </a:p>
            <a:p>
              <a:pPr indent="-488950" lvl="1" marL="1206500" marR="0" rtl="0" algn="l">
                <a:lnSpc>
                  <a:spcPct val="95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Transfer Family legacy tax efficiently</a:t>
              </a:r>
              <a:endParaRPr b="0" i="0" sz="2700" u="none" cap="none" strike="noStrike">
                <a:solidFill>
                  <a:schemeClr val="dk1"/>
                </a:solidFill>
                <a:latin typeface="Arial"/>
                <a:ea typeface="Arial"/>
                <a:cs typeface="Arial"/>
                <a:sym typeface="Arial"/>
              </a:endParaRPr>
            </a:p>
            <a:p>
              <a:pPr indent="-488950" lvl="1" marL="1206500" marR="0" rtl="0" algn="l">
                <a:lnSpc>
                  <a:spcPct val="95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Establish Will, power of attorney &amp; Health Care Directives</a:t>
              </a:r>
              <a:endParaRPr b="0" i="0" sz="2700" u="none" cap="none" strike="noStrike">
                <a:solidFill>
                  <a:schemeClr val="dk1"/>
                </a:solidFill>
                <a:latin typeface="Arial"/>
                <a:ea typeface="Arial"/>
                <a:cs typeface="Arial"/>
                <a:sym typeface="Arial"/>
              </a:endParaRPr>
            </a:p>
            <a:p>
              <a:pPr indent="-368300" lvl="1" marL="12065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24E35"/>
                </a:solidFill>
                <a:latin typeface="Arial"/>
                <a:ea typeface="Arial"/>
                <a:cs typeface="Arial"/>
                <a:sym typeface="Arial"/>
              </a:endParaRPr>
            </a:p>
          </p:txBody>
        </p:sp>
        <p:pic>
          <p:nvPicPr>
            <p:cNvPr descr="Treasure chest with solid fill" id="301" name="Google Shape;301;g1ee5b33855f_3_132"/>
            <p:cNvPicPr preferRelativeResize="0"/>
            <p:nvPr/>
          </p:nvPicPr>
          <p:blipFill rotWithShape="1">
            <a:blip r:embed="rId8">
              <a:alphaModFix/>
            </a:blip>
            <a:srcRect b="0" l="0" r="0" t="0"/>
            <a:stretch/>
          </p:blipFill>
          <p:spPr>
            <a:xfrm>
              <a:off x="7384798" y="4469177"/>
              <a:ext cx="914400" cy="914400"/>
            </a:xfrm>
            <a:prstGeom prst="rect">
              <a:avLst/>
            </a:prstGeom>
            <a:noFill/>
            <a:ln>
              <a:noFill/>
            </a:ln>
            <a:effectLst>
              <a:outerShdw blurRad="57150" rotWithShape="0" algn="bl" dir="5400000" dist="19050">
                <a:srgbClr val="000000">
                  <a:alpha val="49803"/>
                </a:srgbClr>
              </a:outerShdw>
            </a:effectLst>
          </p:spPr>
        </p:pic>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ee5b33855f_3_154"/>
          <p:cNvSpPr txBox="1"/>
          <p:nvPr/>
        </p:nvSpPr>
        <p:spPr>
          <a:xfrm>
            <a:off x="2048091" y="535340"/>
            <a:ext cx="14191820" cy="1246495"/>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Arial"/>
                <a:ea typeface="Arial"/>
                <a:cs typeface="Arial"/>
                <a:sym typeface="Arial"/>
              </a:rPr>
              <a:t>Expert Financial Analysis </a:t>
            </a:r>
            <a:r>
              <a:rPr b="1" i="0" lang="en-US" sz="7200" u="none" cap="none" strike="noStrike">
                <a:solidFill>
                  <a:srgbClr val="3C78D8"/>
                </a:solidFill>
                <a:latin typeface="Arial"/>
                <a:ea typeface="Arial"/>
                <a:cs typeface="Arial"/>
                <a:sym typeface="Arial"/>
              </a:rPr>
              <a:t>(EFA)</a:t>
            </a:r>
            <a:endParaRPr b="0" i="0" sz="2100" u="none" cap="none" strike="noStrike">
              <a:solidFill>
                <a:srgbClr val="3C78D8"/>
              </a:solidFill>
              <a:latin typeface="Arial"/>
              <a:ea typeface="Arial"/>
              <a:cs typeface="Arial"/>
              <a:sym typeface="Arial"/>
            </a:endParaRPr>
          </a:p>
        </p:txBody>
      </p:sp>
      <p:sp>
        <p:nvSpPr>
          <p:cNvPr id="307" name="Google Shape;307;g1ee5b33855f_3_154"/>
          <p:cNvSpPr txBox="1"/>
          <p:nvPr/>
        </p:nvSpPr>
        <p:spPr>
          <a:xfrm>
            <a:off x="2200473" y="1979208"/>
            <a:ext cx="13887054" cy="600165"/>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Helvetica Neue"/>
                <a:ea typeface="Helvetica Neue"/>
                <a:cs typeface="Helvetica Neue"/>
                <a:sym typeface="Helvetica Neue"/>
              </a:rPr>
              <a:t>Your partner and ally in securing your financial future and managing your wealth</a:t>
            </a:r>
            <a:endParaRPr b="0" i="0" sz="2100" u="none" cap="none" strike="noStrike">
              <a:solidFill>
                <a:schemeClr val="dk1"/>
              </a:solidFill>
              <a:latin typeface="Arial"/>
              <a:ea typeface="Arial"/>
              <a:cs typeface="Arial"/>
              <a:sym typeface="Arial"/>
            </a:endParaRPr>
          </a:p>
        </p:txBody>
      </p:sp>
      <p:grpSp>
        <p:nvGrpSpPr>
          <p:cNvPr id="308" name="Google Shape;308;g1ee5b33855f_3_154"/>
          <p:cNvGrpSpPr/>
          <p:nvPr/>
        </p:nvGrpSpPr>
        <p:grpSpPr>
          <a:xfrm>
            <a:off x="3357561" y="4935645"/>
            <a:ext cx="6854486" cy="792405"/>
            <a:chOff x="2238374" y="3322514"/>
            <a:chExt cx="4569657" cy="528270"/>
          </a:xfrm>
        </p:grpSpPr>
        <p:sp>
          <p:nvSpPr>
            <p:cNvPr id="309" name="Google Shape;309;g1ee5b33855f_3_154"/>
            <p:cNvSpPr/>
            <p:nvPr/>
          </p:nvSpPr>
          <p:spPr>
            <a:xfrm>
              <a:off x="2238374" y="3322514"/>
              <a:ext cx="1446803" cy="52827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Helvetica Neue"/>
                <a:ea typeface="Helvetica Neue"/>
                <a:cs typeface="Helvetica Neue"/>
                <a:sym typeface="Helvetica Neue"/>
              </a:endParaRPr>
            </a:p>
          </p:txBody>
        </p:sp>
        <p:sp>
          <p:nvSpPr>
            <p:cNvPr id="310" name="Google Shape;310;g1ee5b33855f_3_154"/>
            <p:cNvSpPr txBox="1"/>
            <p:nvPr/>
          </p:nvSpPr>
          <p:spPr>
            <a:xfrm>
              <a:off x="3785423" y="3366124"/>
              <a:ext cx="3022608" cy="40011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Helvetica Neue"/>
                  <a:ea typeface="Helvetica Neue"/>
                  <a:cs typeface="Helvetica Neue"/>
                  <a:sym typeface="Helvetica Neue"/>
                </a:rPr>
                <a:t>Investment &amp; Savings</a:t>
              </a:r>
              <a:endParaRPr b="0" i="0" sz="2100" u="none" cap="none" strike="noStrike">
                <a:solidFill>
                  <a:schemeClr val="dk1"/>
                </a:solidFill>
                <a:latin typeface="Arial"/>
                <a:ea typeface="Arial"/>
                <a:cs typeface="Arial"/>
                <a:sym typeface="Arial"/>
              </a:endParaRPr>
            </a:p>
          </p:txBody>
        </p:sp>
        <p:sp>
          <p:nvSpPr>
            <p:cNvPr descr="Maple Leaf with solid fill" id="311" name="Google Shape;311;g1ee5b33855f_3_154"/>
            <p:cNvSpPr/>
            <p:nvPr/>
          </p:nvSpPr>
          <p:spPr>
            <a:xfrm>
              <a:off x="3292692" y="3404794"/>
              <a:ext cx="306156" cy="353688"/>
            </a:xfrm>
            <a:custGeom>
              <a:rect b="b" l="l" r="r" t="t"/>
              <a:pathLst>
                <a:path extrusionOk="0" h="605151" w="523828">
                  <a:moveTo>
                    <a:pt x="399605" y="282371"/>
                  </a:moveTo>
                  <a:cubicBezTo>
                    <a:pt x="388650" y="282371"/>
                    <a:pt x="379737" y="291270"/>
                    <a:pt x="379737" y="302116"/>
                  </a:cubicBezTo>
                  <a:cubicBezTo>
                    <a:pt x="379737" y="312962"/>
                    <a:pt x="388650" y="321861"/>
                    <a:pt x="399605" y="321861"/>
                  </a:cubicBezTo>
                  <a:cubicBezTo>
                    <a:pt x="410561" y="321861"/>
                    <a:pt x="419381" y="312962"/>
                    <a:pt x="419381" y="302116"/>
                  </a:cubicBezTo>
                  <a:cubicBezTo>
                    <a:pt x="419381" y="291270"/>
                    <a:pt x="410468" y="282371"/>
                    <a:pt x="399605" y="282371"/>
                  </a:cubicBezTo>
                  <a:close/>
                  <a:moveTo>
                    <a:pt x="412789" y="141467"/>
                  </a:moveTo>
                  <a:cubicBezTo>
                    <a:pt x="424858" y="139984"/>
                    <a:pt x="433214" y="153333"/>
                    <a:pt x="426808" y="163530"/>
                  </a:cubicBezTo>
                  <a:cubicBezTo>
                    <a:pt x="417524" y="178269"/>
                    <a:pt x="409632" y="198941"/>
                    <a:pt x="416038" y="221374"/>
                  </a:cubicBezTo>
                  <a:cubicBezTo>
                    <a:pt x="416317" y="222672"/>
                    <a:pt x="416503" y="223877"/>
                    <a:pt x="416503" y="224990"/>
                  </a:cubicBezTo>
                  <a:cubicBezTo>
                    <a:pt x="447140" y="249741"/>
                    <a:pt x="470165" y="281629"/>
                    <a:pt x="481863" y="317597"/>
                  </a:cubicBezTo>
                  <a:lnTo>
                    <a:pt x="499596" y="317597"/>
                  </a:lnTo>
                  <a:cubicBezTo>
                    <a:pt x="512966" y="317597"/>
                    <a:pt x="523828" y="328443"/>
                    <a:pt x="523828" y="341328"/>
                  </a:cubicBezTo>
                  <a:lnTo>
                    <a:pt x="523828" y="401026"/>
                  </a:lnTo>
                  <a:cubicBezTo>
                    <a:pt x="523828" y="414375"/>
                    <a:pt x="512966" y="425221"/>
                    <a:pt x="499596" y="425221"/>
                  </a:cubicBezTo>
                  <a:lnTo>
                    <a:pt x="482792" y="425221"/>
                  </a:lnTo>
                  <a:cubicBezTo>
                    <a:pt x="472394" y="459335"/>
                    <a:pt x="451968" y="489740"/>
                    <a:pt x="424487" y="514213"/>
                  </a:cubicBezTo>
                  <a:cubicBezTo>
                    <a:pt x="424208" y="514305"/>
                    <a:pt x="423930" y="514584"/>
                    <a:pt x="423744" y="514862"/>
                  </a:cubicBezTo>
                  <a:cubicBezTo>
                    <a:pt x="422723" y="515696"/>
                    <a:pt x="421887" y="516438"/>
                    <a:pt x="420959" y="517179"/>
                  </a:cubicBezTo>
                  <a:cubicBezTo>
                    <a:pt x="396263" y="539520"/>
                    <a:pt x="394035" y="565661"/>
                    <a:pt x="393849" y="572150"/>
                  </a:cubicBezTo>
                  <a:lnTo>
                    <a:pt x="393849" y="591988"/>
                  </a:lnTo>
                  <a:cubicBezTo>
                    <a:pt x="393849" y="599218"/>
                    <a:pt x="388093" y="605058"/>
                    <a:pt x="380758" y="605058"/>
                  </a:cubicBezTo>
                  <a:lnTo>
                    <a:pt x="300821" y="605058"/>
                  </a:lnTo>
                  <a:cubicBezTo>
                    <a:pt x="293487" y="605058"/>
                    <a:pt x="287638" y="599218"/>
                    <a:pt x="287638" y="591988"/>
                  </a:cubicBezTo>
                  <a:lnTo>
                    <a:pt x="287638" y="573170"/>
                  </a:lnTo>
                  <a:cubicBezTo>
                    <a:pt x="278539" y="574189"/>
                    <a:pt x="269255" y="574653"/>
                    <a:pt x="259785" y="574653"/>
                  </a:cubicBezTo>
                  <a:cubicBezTo>
                    <a:pt x="247716" y="574653"/>
                    <a:pt x="235925" y="573911"/>
                    <a:pt x="224319" y="572335"/>
                  </a:cubicBezTo>
                  <a:lnTo>
                    <a:pt x="224319" y="592080"/>
                  </a:lnTo>
                  <a:cubicBezTo>
                    <a:pt x="224319" y="599404"/>
                    <a:pt x="218470" y="605151"/>
                    <a:pt x="211136" y="605151"/>
                  </a:cubicBezTo>
                  <a:lnTo>
                    <a:pt x="131291" y="605151"/>
                  </a:lnTo>
                  <a:cubicBezTo>
                    <a:pt x="124421" y="605151"/>
                    <a:pt x="118665" y="599775"/>
                    <a:pt x="118201" y="592915"/>
                  </a:cubicBezTo>
                  <a:lnTo>
                    <a:pt x="118201" y="592822"/>
                  </a:lnTo>
                  <a:lnTo>
                    <a:pt x="118201" y="592080"/>
                  </a:lnTo>
                  <a:lnTo>
                    <a:pt x="118201" y="586148"/>
                  </a:lnTo>
                  <a:cubicBezTo>
                    <a:pt x="117551" y="572428"/>
                    <a:pt x="113280" y="540261"/>
                    <a:pt x="88120" y="514491"/>
                  </a:cubicBezTo>
                  <a:cubicBezTo>
                    <a:pt x="70758" y="496507"/>
                    <a:pt x="58039" y="474630"/>
                    <a:pt x="49405" y="455905"/>
                  </a:cubicBezTo>
                  <a:cubicBezTo>
                    <a:pt x="42813" y="443112"/>
                    <a:pt x="37707" y="429578"/>
                    <a:pt x="34271" y="415580"/>
                  </a:cubicBezTo>
                  <a:cubicBezTo>
                    <a:pt x="34179" y="415209"/>
                    <a:pt x="34179" y="414931"/>
                    <a:pt x="34179" y="414931"/>
                  </a:cubicBezTo>
                  <a:cubicBezTo>
                    <a:pt x="30929" y="401490"/>
                    <a:pt x="29165" y="387400"/>
                    <a:pt x="29165" y="373031"/>
                  </a:cubicBezTo>
                  <a:cubicBezTo>
                    <a:pt x="29165" y="360980"/>
                    <a:pt x="30465" y="348929"/>
                    <a:pt x="32786" y="337434"/>
                  </a:cubicBezTo>
                  <a:cubicBezTo>
                    <a:pt x="45784" y="336322"/>
                    <a:pt x="61660" y="332614"/>
                    <a:pt x="78186" y="323715"/>
                  </a:cubicBezTo>
                  <a:cubicBezTo>
                    <a:pt x="102510" y="334839"/>
                    <a:pt x="128970" y="340679"/>
                    <a:pt x="155987" y="340679"/>
                  </a:cubicBezTo>
                  <a:cubicBezTo>
                    <a:pt x="205565" y="340679"/>
                    <a:pt x="252265" y="321397"/>
                    <a:pt x="287266" y="286450"/>
                  </a:cubicBezTo>
                  <a:cubicBezTo>
                    <a:pt x="314933" y="258825"/>
                    <a:pt x="332759" y="224248"/>
                    <a:pt x="339072" y="186519"/>
                  </a:cubicBezTo>
                  <a:cubicBezTo>
                    <a:pt x="342507" y="178733"/>
                    <a:pt x="347614" y="171687"/>
                    <a:pt x="354020" y="166033"/>
                  </a:cubicBezTo>
                  <a:cubicBezTo>
                    <a:pt x="366925" y="154816"/>
                    <a:pt x="385679" y="144805"/>
                    <a:pt x="412789" y="141467"/>
                  </a:cubicBezTo>
                  <a:close/>
                  <a:moveTo>
                    <a:pt x="150489" y="56649"/>
                  </a:moveTo>
                  <a:cubicBezTo>
                    <a:pt x="144640" y="56927"/>
                    <a:pt x="143711" y="57854"/>
                    <a:pt x="143526" y="63694"/>
                  </a:cubicBezTo>
                  <a:lnTo>
                    <a:pt x="143526" y="71573"/>
                  </a:lnTo>
                  <a:cubicBezTo>
                    <a:pt x="143433" y="79359"/>
                    <a:pt x="143433" y="79266"/>
                    <a:pt x="136005" y="81954"/>
                  </a:cubicBezTo>
                  <a:cubicBezTo>
                    <a:pt x="117900" y="88443"/>
                    <a:pt x="106944" y="100679"/>
                    <a:pt x="105644" y="120330"/>
                  </a:cubicBezTo>
                  <a:cubicBezTo>
                    <a:pt x="104716" y="137571"/>
                    <a:pt x="113722" y="149343"/>
                    <a:pt x="127927" y="157871"/>
                  </a:cubicBezTo>
                  <a:cubicBezTo>
                    <a:pt x="136748" y="163154"/>
                    <a:pt x="146497" y="166306"/>
                    <a:pt x="155781" y="170385"/>
                  </a:cubicBezTo>
                  <a:cubicBezTo>
                    <a:pt x="159402" y="171960"/>
                    <a:pt x="162838" y="173814"/>
                    <a:pt x="165995" y="176317"/>
                  </a:cubicBezTo>
                  <a:cubicBezTo>
                    <a:pt x="174908" y="183733"/>
                    <a:pt x="173237" y="196061"/>
                    <a:pt x="162652" y="200603"/>
                  </a:cubicBezTo>
                  <a:cubicBezTo>
                    <a:pt x="156896" y="203106"/>
                    <a:pt x="150953" y="203754"/>
                    <a:pt x="144825" y="203013"/>
                  </a:cubicBezTo>
                  <a:cubicBezTo>
                    <a:pt x="135262" y="201715"/>
                    <a:pt x="126070" y="199305"/>
                    <a:pt x="117528" y="194856"/>
                  </a:cubicBezTo>
                  <a:cubicBezTo>
                    <a:pt x="112608" y="192075"/>
                    <a:pt x="111122" y="192817"/>
                    <a:pt x="109358" y="198286"/>
                  </a:cubicBezTo>
                  <a:cubicBezTo>
                    <a:pt x="107872" y="203013"/>
                    <a:pt x="106572" y="207833"/>
                    <a:pt x="105273" y="212468"/>
                  </a:cubicBezTo>
                  <a:cubicBezTo>
                    <a:pt x="103601" y="218956"/>
                    <a:pt x="104158" y="220347"/>
                    <a:pt x="110472" y="223035"/>
                  </a:cubicBezTo>
                  <a:cubicBezTo>
                    <a:pt x="118271" y="226835"/>
                    <a:pt x="126627" y="228689"/>
                    <a:pt x="134984" y="230080"/>
                  </a:cubicBezTo>
                  <a:cubicBezTo>
                    <a:pt x="141669" y="231007"/>
                    <a:pt x="141854" y="231377"/>
                    <a:pt x="141947" y="238237"/>
                  </a:cubicBezTo>
                  <a:cubicBezTo>
                    <a:pt x="142040" y="241388"/>
                    <a:pt x="142040" y="244540"/>
                    <a:pt x="142040" y="247599"/>
                  </a:cubicBezTo>
                  <a:cubicBezTo>
                    <a:pt x="142040" y="251585"/>
                    <a:pt x="143897" y="253809"/>
                    <a:pt x="147982" y="253902"/>
                  </a:cubicBezTo>
                  <a:cubicBezTo>
                    <a:pt x="152625" y="253995"/>
                    <a:pt x="157174" y="253995"/>
                    <a:pt x="161724" y="253902"/>
                  </a:cubicBezTo>
                  <a:cubicBezTo>
                    <a:pt x="165438" y="253809"/>
                    <a:pt x="167480" y="251770"/>
                    <a:pt x="167480" y="247970"/>
                  </a:cubicBezTo>
                  <a:cubicBezTo>
                    <a:pt x="167480" y="243798"/>
                    <a:pt x="167573" y="239442"/>
                    <a:pt x="167480" y="235270"/>
                  </a:cubicBezTo>
                  <a:cubicBezTo>
                    <a:pt x="167202" y="230914"/>
                    <a:pt x="169059" y="228689"/>
                    <a:pt x="173237" y="227577"/>
                  </a:cubicBezTo>
                  <a:cubicBezTo>
                    <a:pt x="182893" y="224981"/>
                    <a:pt x="191063" y="219791"/>
                    <a:pt x="197377" y="212097"/>
                  </a:cubicBezTo>
                  <a:cubicBezTo>
                    <a:pt x="214832" y="190963"/>
                    <a:pt x="208147" y="160003"/>
                    <a:pt x="183450" y="146284"/>
                  </a:cubicBezTo>
                  <a:cubicBezTo>
                    <a:pt x="175651" y="142020"/>
                    <a:pt x="167294" y="138683"/>
                    <a:pt x="159124" y="135346"/>
                  </a:cubicBezTo>
                  <a:cubicBezTo>
                    <a:pt x="154482" y="133400"/>
                    <a:pt x="149839" y="131175"/>
                    <a:pt x="145940" y="127931"/>
                  </a:cubicBezTo>
                  <a:cubicBezTo>
                    <a:pt x="137955" y="121628"/>
                    <a:pt x="139440" y="111524"/>
                    <a:pt x="148725" y="107445"/>
                  </a:cubicBezTo>
                  <a:cubicBezTo>
                    <a:pt x="151325" y="106333"/>
                    <a:pt x="154110" y="105962"/>
                    <a:pt x="156896" y="105870"/>
                  </a:cubicBezTo>
                  <a:cubicBezTo>
                    <a:pt x="167666" y="105221"/>
                    <a:pt x="177879" y="107167"/>
                    <a:pt x="187535" y="111895"/>
                  </a:cubicBezTo>
                  <a:cubicBezTo>
                    <a:pt x="192363" y="114119"/>
                    <a:pt x="193942" y="113470"/>
                    <a:pt x="195520" y="108465"/>
                  </a:cubicBezTo>
                  <a:cubicBezTo>
                    <a:pt x="197284" y="103089"/>
                    <a:pt x="198677" y="97712"/>
                    <a:pt x="200255" y="92336"/>
                  </a:cubicBezTo>
                  <a:cubicBezTo>
                    <a:pt x="201276" y="88628"/>
                    <a:pt x="199977" y="86311"/>
                    <a:pt x="196541" y="84828"/>
                  </a:cubicBezTo>
                  <a:cubicBezTo>
                    <a:pt x="190321" y="82140"/>
                    <a:pt x="183914" y="80101"/>
                    <a:pt x="177229" y="79174"/>
                  </a:cubicBezTo>
                  <a:cubicBezTo>
                    <a:pt x="168409" y="77783"/>
                    <a:pt x="168409" y="77783"/>
                    <a:pt x="168409" y="68977"/>
                  </a:cubicBezTo>
                  <a:cubicBezTo>
                    <a:pt x="168316" y="56649"/>
                    <a:pt x="168316" y="56649"/>
                    <a:pt x="155967" y="56649"/>
                  </a:cubicBezTo>
                  <a:close/>
                  <a:moveTo>
                    <a:pt x="155689" y="1"/>
                  </a:moveTo>
                  <a:cubicBezTo>
                    <a:pt x="195520" y="13"/>
                    <a:pt x="235351" y="15215"/>
                    <a:pt x="265712" y="45618"/>
                  </a:cubicBezTo>
                  <a:cubicBezTo>
                    <a:pt x="326527" y="106333"/>
                    <a:pt x="326527" y="204681"/>
                    <a:pt x="265712" y="265396"/>
                  </a:cubicBezTo>
                  <a:cubicBezTo>
                    <a:pt x="214461" y="316470"/>
                    <a:pt x="136469" y="324442"/>
                    <a:pt x="76861" y="289496"/>
                  </a:cubicBezTo>
                  <a:lnTo>
                    <a:pt x="76583" y="289218"/>
                  </a:lnTo>
                  <a:cubicBezTo>
                    <a:pt x="53093" y="306923"/>
                    <a:pt x="27931" y="309982"/>
                    <a:pt x="10383" y="307294"/>
                  </a:cubicBezTo>
                  <a:cubicBezTo>
                    <a:pt x="4534" y="306459"/>
                    <a:pt x="3327" y="298488"/>
                    <a:pt x="8619" y="295892"/>
                  </a:cubicBezTo>
                  <a:cubicBezTo>
                    <a:pt x="24681" y="288013"/>
                    <a:pt x="34709" y="272441"/>
                    <a:pt x="40651" y="259742"/>
                  </a:cubicBezTo>
                  <a:lnTo>
                    <a:pt x="39073" y="258351"/>
                  </a:lnTo>
                  <a:cubicBezTo>
                    <a:pt x="-15150" y="197266"/>
                    <a:pt x="-12922" y="104016"/>
                    <a:pt x="45665" y="45526"/>
                  </a:cubicBezTo>
                  <a:cubicBezTo>
                    <a:pt x="76026" y="15168"/>
                    <a:pt x="115857" y="-10"/>
                    <a:pt x="155689" y="1"/>
                  </a:cubicBezTo>
                  <a:close/>
                </a:path>
              </a:pathLst>
            </a:custGeom>
            <a:solidFill>
              <a:srgbClr val="3C78D8"/>
            </a:solidFill>
            <a:ln>
              <a:noFill/>
            </a:ln>
          </p:spPr>
          <p:txBody>
            <a:bodyPr anchorCtr="0" anchor="ctr"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Helvetica Neue"/>
                <a:ea typeface="Helvetica Neue"/>
                <a:cs typeface="Helvetica Neue"/>
                <a:sym typeface="Helvetica Neue"/>
              </a:endParaRPr>
            </a:p>
          </p:txBody>
        </p:sp>
      </p:grpSp>
      <p:grpSp>
        <p:nvGrpSpPr>
          <p:cNvPr id="312" name="Google Shape;312;g1ee5b33855f_3_154"/>
          <p:cNvGrpSpPr/>
          <p:nvPr/>
        </p:nvGrpSpPr>
        <p:grpSpPr>
          <a:xfrm>
            <a:off x="3357561" y="6911375"/>
            <a:ext cx="6854486" cy="792405"/>
            <a:chOff x="2238374" y="4639667"/>
            <a:chExt cx="4569657" cy="528270"/>
          </a:xfrm>
        </p:grpSpPr>
        <p:sp>
          <p:nvSpPr>
            <p:cNvPr id="313" name="Google Shape;313;g1ee5b33855f_3_154"/>
            <p:cNvSpPr/>
            <p:nvPr/>
          </p:nvSpPr>
          <p:spPr>
            <a:xfrm>
              <a:off x="2238374" y="4639667"/>
              <a:ext cx="1446803" cy="52827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Helvetica Neue"/>
                <a:ea typeface="Helvetica Neue"/>
                <a:cs typeface="Helvetica Neue"/>
                <a:sym typeface="Helvetica Neue"/>
              </a:endParaRPr>
            </a:p>
          </p:txBody>
        </p:sp>
        <p:sp>
          <p:nvSpPr>
            <p:cNvPr id="314" name="Google Shape;314;g1ee5b33855f_3_154"/>
            <p:cNvSpPr txBox="1"/>
            <p:nvPr/>
          </p:nvSpPr>
          <p:spPr>
            <a:xfrm>
              <a:off x="3785423" y="4692672"/>
              <a:ext cx="3022608" cy="40011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Helvetica Neue"/>
                  <a:ea typeface="Helvetica Neue"/>
                  <a:cs typeface="Helvetica Neue"/>
                  <a:sym typeface="Helvetica Neue"/>
                </a:rPr>
                <a:t>Protection</a:t>
              </a:r>
              <a:endParaRPr b="0" i="0" sz="2100" u="none" cap="none" strike="noStrike">
                <a:solidFill>
                  <a:schemeClr val="dk1"/>
                </a:solidFill>
                <a:latin typeface="Arial"/>
                <a:ea typeface="Arial"/>
                <a:cs typeface="Arial"/>
                <a:sym typeface="Arial"/>
              </a:endParaRPr>
            </a:p>
          </p:txBody>
        </p:sp>
        <p:sp>
          <p:nvSpPr>
            <p:cNvPr descr="Maple Leaf with solid fill" id="315" name="Google Shape;315;g1ee5b33855f_3_154"/>
            <p:cNvSpPr/>
            <p:nvPr/>
          </p:nvSpPr>
          <p:spPr>
            <a:xfrm>
              <a:off x="3285640" y="4741009"/>
              <a:ext cx="320260" cy="353688"/>
            </a:xfrm>
            <a:custGeom>
              <a:rect b="b" l="l" r="r" t="t"/>
              <a:pathLst>
                <a:path extrusionOk="0" h="2641" w="2388">
                  <a:moveTo>
                    <a:pt x="2284" y="245"/>
                  </a:moveTo>
                  <a:cubicBezTo>
                    <a:pt x="2279" y="217"/>
                    <a:pt x="2258" y="195"/>
                    <a:pt x="2230" y="190"/>
                  </a:cubicBezTo>
                  <a:lnTo>
                    <a:pt x="1206" y="1"/>
                  </a:lnTo>
                  <a:cubicBezTo>
                    <a:pt x="1198" y="0"/>
                    <a:pt x="1190" y="0"/>
                    <a:pt x="1182" y="1"/>
                  </a:cubicBezTo>
                  <a:lnTo>
                    <a:pt x="159" y="190"/>
                  </a:lnTo>
                  <a:cubicBezTo>
                    <a:pt x="131" y="195"/>
                    <a:pt x="109" y="217"/>
                    <a:pt x="105" y="245"/>
                  </a:cubicBezTo>
                  <a:cubicBezTo>
                    <a:pt x="100" y="274"/>
                    <a:pt x="0" y="961"/>
                    <a:pt x="202" y="1554"/>
                  </a:cubicBezTo>
                  <a:cubicBezTo>
                    <a:pt x="405" y="2155"/>
                    <a:pt x="1128" y="2611"/>
                    <a:pt x="1159" y="2630"/>
                  </a:cubicBezTo>
                  <a:cubicBezTo>
                    <a:pt x="1170" y="2637"/>
                    <a:pt x="1182" y="2641"/>
                    <a:pt x="1194" y="2641"/>
                  </a:cubicBezTo>
                  <a:cubicBezTo>
                    <a:pt x="1207" y="2641"/>
                    <a:pt x="1219" y="2637"/>
                    <a:pt x="1230" y="2630"/>
                  </a:cubicBezTo>
                  <a:cubicBezTo>
                    <a:pt x="1260" y="2611"/>
                    <a:pt x="1983" y="2155"/>
                    <a:pt x="2187" y="1554"/>
                  </a:cubicBezTo>
                  <a:cubicBezTo>
                    <a:pt x="2388" y="961"/>
                    <a:pt x="2288" y="274"/>
                    <a:pt x="2284" y="245"/>
                  </a:cubicBezTo>
                  <a:close/>
                  <a:moveTo>
                    <a:pt x="1994" y="1478"/>
                  </a:moveTo>
                  <a:cubicBezTo>
                    <a:pt x="1824" y="1972"/>
                    <a:pt x="1194" y="2357"/>
                    <a:pt x="1194" y="2357"/>
                  </a:cubicBezTo>
                  <a:lnTo>
                    <a:pt x="1194" y="1299"/>
                  </a:lnTo>
                  <a:lnTo>
                    <a:pt x="344" y="1299"/>
                  </a:lnTo>
                  <a:cubicBezTo>
                    <a:pt x="243" y="854"/>
                    <a:pt x="313" y="400"/>
                    <a:pt x="313" y="400"/>
                  </a:cubicBezTo>
                  <a:lnTo>
                    <a:pt x="1194" y="241"/>
                  </a:lnTo>
                  <a:lnTo>
                    <a:pt x="1194" y="1299"/>
                  </a:lnTo>
                  <a:lnTo>
                    <a:pt x="2045" y="1299"/>
                  </a:lnTo>
                  <a:cubicBezTo>
                    <a:pt x="2031" y="1359"/>
                    <a:pt x="2015" y="1420"/>
                    <a:pt x="1994" y="1478"/>
                  </a:cubicBezTo>
                  <a:close/>
                </a:path>
              </a:pathLst>
            </a:custGeom>
            <a:solidFill>
              <a:srgbClr val="3C78D8"/>
            </a:solidFill>
            <a:ln>
              <a:noFill/>
            </a:ln>
          </p:spPr>
          <p:txBody>
            <a:bodyPr anchorCtr="0" anchor="ctr"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Helvetica Neue"/>
                <a:ea typeface="Helvetica Neue"/>
                <a:cs typeface="Helvetica Neue"/>
                <a:sym typeface="Helvetica Neue"/>
              </a:endParaRPr>
            </a:p>
          </p:txBody>
        </p:sp>
      </p:grpSp>
      <p:grpSp>
        <p:nvGrpSpPr>
          <p:cNvPr id="316" name="Google Shape;316;g1ee5b33855f_3_154"/>
          <p:cNvGrpSpPr/>
          <p:nvPr/>
        </p:nvGrpSpPr>
        <p:grpSpPr>
          <a:xfrm>
            <a:off x="3357561" y="5923510"/>
            <a:ext cx="6854486" cy="792405"/>
            <a:chOff x="2238374" y="3981091"/>
            <a:chExt cx="4569657" cy="528270"/>
          </a:xfrm>
        </p:grpSpPr>
        <p:sp>
          <p:nvSpPr>
            <p:cNvPr id="317" name="Google Shape;317;g1ee5b33855f_3_154"/>
            <p:cNvSpPr/>
            <p:nvPr/>
          </p:nvSpPr>
          <p:spPr>
            <a:xfrm>
              <a:off x="2238374" y="3981091"/>
              <a:ext cx="1446803" cy="52827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Helvetica Neue"/>
                <a:ea typeface="Helvetica Neue"/>
                <a:cs typeface="Helvetica Neue"/>
                <a:sym typeface="Helvetica Neue"/>
              </a:endParaRPr>
            </a:p>
          </p:txBody>
        </p:sp>
        <p:sp>
          <p:nvSpPr>
            <p:cNvPr id="318" name="Google Shape;318;g1ee5b33855f_3_154"/>
            <p:cNvSpPr txBox="1"/>
            <p:nvPr/>
          </p:nvSpPr>
          <p:spPr>
            <a:xfrm>
              <a:off x="3785423" y="4029398"/>
              <a:ext cx="3022608" cy="40011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Helvetica Neue"/>
                  <a:ea typeface="Helvetica Neue"/>
                  <a:cs typeface="Helvetica Neue"/>
                  <a:sym typeface="Helvetica Neue"/>
                </a:rPr>
                <a:t>Debt Elimination</a:t>
              </a:r>
              <a:endParaRPr b="0" i="0" sz="2100" u="none" cap="none" strike="noStrike">
                <a:solidFill>
                  <a:schemeClr val="dk1"/>
                </a:solidFill>
                <a:latin typeface="Arial"/>
                <a:ea typeface="Arial"/>
                <a:cs typeface="Arial"/>
                <a:sym typeface="Arial"/>
              </a:endParaRPr>
            </a:p>
          </p:txBody>
        </p:sp>
        <p:grpSp>
          <p:nvGrpSpPr>
            <p:cNvPr id="319" name="Google Shape;319;g1ee5b33855f_3_154"/>
            <p:cNvGrpSpPr/>
            <p:nvPr/>
          </p:nvGrpSpPr>
          <p:grpSpPr>
            <a:xfrm>
              <a:off x="3269809" y="4072902"/>
              <a:ext cx="351922" cy="353688"/>
              <a:chOff x="646256" y="4276040"/>
              <a:chExt cx="619076" cy="622183"/>
            </a:xfrm>
          </p:grpSpPr>
          <p:grpSp>
            <p:nvGrpSpPr>
              <p:cNvPr id="320" name="Google Shape;320;g1ee5b33855f_3_154"/>
              <p:cNvGrpSpPr/>
              <p:nvPr/>
            </p:nvGrpSpPr>
            <p:grpSpPr>
              <a:xfrm>
                <a:off x="646256" y="4276040"/>
                <a:ext cx="619076" cy="622183"/>
                <a:chOff x="646256" y="4276040"/>
                <a:chExt cx="619076" cy="622183"/>
              </a:xfrm>
            </p:grpSpPr>
            <p:sp>
              <p:nvSpPr>
                <p:cNvPr descr="Maple Leaf with solid fill" id="321" name="Google Shape;321;g1ee5b33855f_3_154"/>
                <p:cNvSpPr/>
                <p:nvPr/>
              </p:nvSpPr>
              <p:spPr>
                <a:xfrm>
                  <a:off x="646256" y="4276040"/>
                  <a:ext cx="619076" cy="622183"/>
                </a:xfrm>
                <a:custGeom>
                  <a:rect b="b" l="l" r="r" t="t"/>
                  <a:pathLst>
                    <a:path extrusionOk="0" h="607992" w="604957">
                      <a:moveTo>
                        <a:pt x="585434" y="467637"/>
                      </a:moveTo>
                      <a:lnTo>
                        <a:pt x="604957" y="467637"/>
                      </a:lnTo>
                      <a:lnTo>
                        <a:pt x="604957" y="487113"/>
                      </a:lnTo>
                      <a:lnTo>
                        <a:pt x="585434" y="487113"/>
                      </a:lnTo>
                      <a:close/>
                      <a:moveTo>
                        <a:pt x="546388" y="467637"/>
                      </a:moveTo>
                      <a:lnTo>
                        <a:pt x="565911" y="467637"/>
                      </a:lnTo>
                      <a:lnTo>
                        <a:pt x="565911" y="487113"/>
                      </a:lnTo>
                      <a:lnTo>
                        <a:pt x="546388" y="487113"/>
                      </a:lnTo>
                      <a:close/>
                      <a:moveTo>
                        <a:pt x="565911" y="448161"/>
                      </a:moveTo>
                      <a:lnTo>
                        <a:pt x="585434" y="448161"/>
                      </a:lnTo>
                      <a:lnTo>
                        <a:pt x="585434" y="467637"/>
                      </a:lnTo>
                      <a:lnTo>
                        <a:pt x="565911" y="467637"/>
                      </a:lnTo>
                      <a:close/>
                      <a:moveTo>
                        <a:pt x="243850" y="370186"/>
                      </a:moveTo>
                      <a:lnTo>
                        <a:pt x="263362" y="370186"/>
                      </a:lnTo>
                      <a:lnTo>
                        <a:pt x="263362" y="389671"/>
                      </a:lnTo>
                      <a:cubicBezTo>
                        <a:pt x="279493" y="389671"/>
                        <a:pt x="292705" y="402712"/>
                        <a:pt x="292705" y="418821"/>
                      </a:cubicBezTo>
                      <a:lnTo>
                        <a:pt x="273194" y="418821"/>
                      </a:lnTo>
                      <a:cubicBezTo>
                        <a:pt x="273194" y="413452"/>
                        <a:pt x="268739" y="409156"/>
                        <a:pt x="263362" y="409156"/>
                      </a:cubicBezTo>
                      <a:lnTo>
                        <a:pt x="243850" y="409156"/>
                      </a:lnTo>
                      <a:cubicBezTo>
                        <a:pt x="238473" y="409156"/>
                        <a:pt x="234171" y="413452"/>
                        <a:pt x="234171" y="418821"/>
                      </a:cubicBezTo>
                      <a:lnTo>
                        <a:pt x="234171" y="428641"/>
                      </a:lnTo>
                      <a:cubicBezTo>
                        <a:pt x="234171" y="434010"/>
                        <a:pt x="238473" y="438306"/>
                        <a:pt x="243850" y="438306"/>
                      </a:cubicBezTo>
                      <a:lnTo>
                        <a:pt x="263362" y="438306"/>
                      </a:lnTo>
                      <a:cubicBezTo>
                        <a:pt x="279493" y="438306"/>
                        <a:pt x="292705" y="451501"/>
                        <a:pt x="292705" y="467610"/>
                      </a:cubicBezTo>
                      <a:lnTo>
                        <a:pt x="292705" y="477276"/>
                      </a:lnTo>
                      <a:cubicBezTo>
                        <a:pt x="292705" y="493386"/>
                        <a:pt x="279493" y="506580"/>
                        <a:pt x="263362" y="506580"/>
                      </a:cubicBezTo>
                      <a:lnTo>
                        <a:pt x="263362" y="526065"/>
                      </a:lnTo>
                      <a:lnTo>
                        <a:pt x="243850" y="526065"/>
                      </a:lnTo>
                      <a:lnTo>
                        <a:pt x="243850" y="506580"/>
                      </a:lnTo>
                      <a:cubicBezTo>
                        <a:pt x="227719" y="506580"/>
                        <a:pt x="214660" y="493386"/>
                        <a:pt x="214660" y="477276"/>
                      </a:cubicBezTo>
                      <a:lnTo>
                        <a:pt x="234171" y="477276"/>
                      </a:lnTo>
                      <a:cubicBezTo>
                        <a:pt x="234171" y="482646"/>
                        <a:pt x="238473" y="487095"/>
                        <a:pt x="243850" y="487095"/>
                      </a:cubicBezTo>
                      <a:lnTo>
                        <a:pt x="263362" y="487095"/>
                      </a:lnTo>
                      <a:cubicBezTo>
                        <a:pt x="268739" y="487095"/>
                        <a:pt x="273194" y="482646"/>
                        <a:pt x="273194" y="477276"/>
                      </a:cubicBezTo>
                      <a:lnTo>
                        <a:pt x="273194" y="467610"/>
                      </a:lnTo>
                      <a:cubicBezTo>
                        <a:pt x="273194" y="462241"/>
                        <a:pt x="268739" y="457791"/>
                        <a:pt x="263362" y="457791"/>
                      </a:cubicBezTo>
                      <a:lnTo>
                        <a:pt x="243850" y="457791"/>
                      </a:lnTo>
                      <a:cubicBezTo>
                        <a:pt x="227719" y="457791"/>
                        <a:pt x="214660" y="444750"/>
                        <a:pt x="214660" y="428641"/>
                      </a:cubicBezTo>
                      <a:lnTo>
                        <a:pt x="214660" y="418821"/>
                      </a:lnTo>
                      <a:cubicBezTo>
                        <a:pt x="214660" y="402712"/>
                        <a:pt x="227719" y="389671"/>
                        <a:pt x="243850" y="389671"/>
                      </a:cubicBezTo>
                      <a:close/>
                      <a:moveTo>
                        <a:pt x="253678" y="311744"/>
                      </a:moveTo>
                      <a:cubicBezTo>
                        <a:pt x="178388" y="311744"/>
                        <a:pt x="117082" y="372804"/>
                        <a:pt x="117082" y="448131"/>
                      </a:cubicBezTo>
                      <a:cubicBezTo>
                        <a:pt x="117082" y="523306"/>
                        <a:pt x="178388" y="584519"/>
                        <a:pt x="253678" y="584519"/>
                      </a:cubicBezTo>
                      <a:cubicBezTo>
                        <a:pt x="276418" y="584519"/>
                        <a:pt x="299005" y="578689"/>
                        <a:pt x="318980" y="567797"/>
                      </a:cubicBezTo>
                      <a:lnTo>
                        <a:pt x="325433" y="564422"/>
                      </a:lnTo>
                      <a:lnTo>
                        <a:pt x="341413" y="580377"/>
                      </a:lnTo>
                      <a:lnTo>
                        <a:pt x="386279" y="535733"/>
                      </a:lnTo>
                      <a:lnTo>
                        <a:pt x="370145" y="519624"/>
                      </a:lnTo>
                      <a:lnTo>
                        <a:pt x="373679" y="513334"/>
                      </a:lnTo>
                      <a:cubicBezTo>
                        <a:pt x="384435" y="493389"/>
                        <a:pt x="390274" y="470837"/>
                        <a:pt x="390274" y="448131"/>
                      </a:cubicBezTo>
                      <a:cubicBezTo>
                        <a:pt x="390274" y="372804"/>
                        <a:pt x="328967" y="311744"/>
                        <a:pt x="253678" y="311744"/>
                      </a:cubicBezTo>
                      <a:close/>
                      <a:moveTo>
                        <a:pt x="19513" y="215398"/>
                      </a:moveTo>
                      <a:lnTo>
                        <a:pt x="19513" y="379861"/>
                      </a:lnTo>
                      <a:lnTo>
                        <a:pt x="113548" y="379861"/>
                      </a:lnTo>
                      <a:cubicBezTo>
                        <a:pt x="138900" y="328006"/>
                        <a:pt x="192063" y="292260"/>
                        <a:pt x="253678" y="292260"/>
                      </a:cubicBezTo>
                      <a:cubicBezTo>
                        <a:pt x="315292" y="292260"/>
                        <a:pt x="368455" y="328006"/>
                        <a:pt x="393808" y="379861"/>
                      </a:cubicBezTo>
                      <a:lnTo>
                        <a:pt x="468328" y="379861"/>
                      </a:lnTo>
                      <a:lnTo>
                        <a:pt x="468328" y="215398"/>
                      </a:lnTo>
                      <a:lnTo>
                        <a:pt x="399954" y="223068"/>
                      </a:lnTo>
                      <a:lnTo>
                        <a:pt x="399954" y="272776"/>
                      </a:lnTo>
                      <a:lnTo>
                        <a:pt x="331733" y="272776"/>
                      </a:lnTo>
                      <a:lnTo>
                        <a:pt x="331733" y="223989"/>
                      </a:lnTo>
                      <a:lnTo>
                        <a:pt x="156109" y="223989"/>
                      </a:lnTo>
                      <a:lnTo>
                        <a:pt x="156109" y="272776"/>
                      </a:lnTo>
                      <a:lnTo>
                        <a:pt x="87888" y="272776"/>
                      </a:lnTo>
                      <a:lnTo>
                        <a:pt x="87888" y="223068"/>
                      </a:lnTo>
                      <a:close/>
                      <a:moveTo>
                        <a:pt x="351246" y="194840"/>
                      </a:moveTo>
                      <a:lnTo>
                        <a:pt x="351246" y="253292"/>
                      </a:lnTo>
                      <a:lnTo>
                        <a:pt x="380440" y="253292"/>
                      </a:lnTo>
                      <a:lnTo>
                        <a:pt x="380440" y="194840"/>
                      </a:lnTo>
                      <a:close/>
                      <a:moveTo>
                        <a:pt x="107402" y="194840"/>
                      </a:moveTo>
                      <a:lnTo>
                        <a:pt x="107402" y="253292"/>
                      </a:lnTo>
                      <a:lnTo>
                        <a:pt x="136595" y="253292"/>
                      </a:lnTo>
                      <a:lnTo>
                        <a:pt x="136595" y="194840"/>
                      </a:lnTo>
                      <a:close/>
                      <a:moveTo>
                        <a:pt x="273229" y="165547"/>
                      </a:moveTo>
                      <a:lnTo>
                        <a:pt x="292705" y="165547"/>
                      </a:lnTo>
                      <a:lnTo>
                        <a:pt x="292705" y="185023"/>
                      </a:lnTo>
                      <a:lnTo>
                        <a:pt x="273229" y="185023"/>
                      </a:lnTo>
                      <a:close/>
                      <a:moveTo>
                        <a:pt x="234206" y="165547"/>
                      </a:moveTo>
                      <a:lnTo>
                        <a:pt x="253682" y="165547"/>
                      </a:lnTo>
                      <a:lnTo>
                        <a:pt x="253682" y="185023"/>
                      </a:lnTo>
                      <a:lnTo>
                        <a:pt x="234206" y="185023"/>
                      </a:lnTo>
                      <a:close/>
                      <a:moveTo>
                        <a:pt x="195184" y="165547"/>
                      </a:moveTo>
                      <a:lnTo>
                        <a:pt x="214660" y="165547"/>
                      </a:lnTo>
                      <a:lnTo>
                        <a:pt x="214660" y="185023"/>
                      </a:lnTo>
                      <a:lnTo>
                        <a:pt x="195184" y="185023"/>
                      </a:lnTo>
                      <a:close/>
                      <a:moveTo>
                        <a:pt x="19513" y="58452"/>
                      </a:moveTo>
                      <a:lnTo>
                        <a:pt x="19513" y="195914"/>
                      </a:lnTo>
                      <a:lnTo>
                        <a:pt x="87888" y="203431"/>
                      </a:lnTo>
                      <a:lnTo>
                        <a:pt x="87888" y="175356"/>
                      </a:lnTo>
                      <a:lnTo>
                        <a:pt x="156109" y="175356"/>
                      </a:lnTo>
                      <a:lnTo>
                        <a:pt x="156109" y="204505"/>
                      </a:lnTo>
                      <a:lnTo>
                        <a:pt x="331733" y="204505"/>
                      </a:lnTo>
                      <a:lnTo>
                        <a:pt x="331733" y="175356"/>
                      </a:lnTo>
                      <a:lnTo>
                        <a:pt x="399954" y="175356"/>
                      </a:lnTo>
                      <a:lnTo>
                        <a:pt x="399954" y="203431"/>
                      </a:lnTo>
                      <a:lnTo>
                        <a:pt x="468328" y="195914"/>
                      </a:lnTo>
                      <a:lnTo>
                        <a:pt x="468328" y="58452"/>
                      </a:lnTo>
                      <a:lnTo>
                        <a:pt x="351246" y="58452"/>
                      </a:lnTo>
                      <a:lnTo>
                        <a:pt x="136595" y="58452"/>
                      </a:lnTo>
                      <a:close/>
                      <a:moveTo>
                        <a:pt x="156109" y="19484"/>
                      </a:moveTo>
                      <a:lnTo>
                        <a:pt x="156109" y="38968"/>
                      </a:lnTo>
                      <a:lnTo>
                        <a:pt x="331733" y="38968"/>
                      </a:lnTo>
                      <a:lnTo>
                        <a:pt x="331733" y="19484"/>
                      </a:lnTo>
                      <a:close/>
                      <a:moveTo>
                        <a:pt x="136595" y="0"/>
                      </a:moveTo>
                      <a:lnTo>
                        <a:pt x="351246" y="0"/>
                      </a:lnTo>
                      <a:lnTo>
                        <a:pt x="351246" y="38968"/>
                      </a:lnTo>
                      <a:lnTo>
                        <a:pt x="487842" y="38968"/>
                      </a:lnTo>
                      <a:lnTo>
                        <a:pt x="487842" y="399345"/>
                      </a:lnTo>
                      <a:lnTo>
                        <a:pt x="401797" y="399345"/>
                      </a:lnTo>
                      <a:cubicBezTo>
                        <a:pt x="406868" y="414686"/>
                        <a:pt x="409787" y="431102"/>
                        <a:pt x="409787" y="448131"/>
                      </a:cubicBezTo>
                      <a:cubicBezTo>
                        <a:pt x="409787" y="471604"/>
                        <a:pt x="404409" y="495077"/>
                        <a:pt x="394115" y="516095"/>
                      </a:cubicBezTo>
                      <a:lnTo>
                        <a:pt x="413782" y="535733"/>
                      </a:lnTo>
                      <a:lnTo>
                        <a:pt x="384588" y="565035"/>
                      </a:lnTo>
                      <a:lnTo>
                        <a:pt x="398263" y="578689"/>
                      </a:lnTo>
                      <a:cubicBezTo>
                        <a:pt x="401951" y="582371"/>
                        <a:pt x="407022" y="584519"/>
                        <a:pt x="412092" y="584519"/>
                      </a:cubicBezTo>
                      <a:lnTo>
                        <a:pt x="429301" y="584519"/>
                      </a:lnTo>
                      <a:cubicBezTo>
                        <a:pt x="440056" y="584519"/>
                        <a:pt x="448815" y="575774"/>
                        <a:pt x="448815" y="565035"/>
                      </a:cubicBezTo>
                      <a:cubicBezTo>
                        <a:pt x="448815" y="543403"/>
                        <a:pt x="466331" y="526067"/>
                        <a:pt x="487842" y="526067"/>
                      </a:cubicBezTo>
                      <a:cubicBezTo>
                        <a:pt x="509353" y="526067"/>
                        <a:pt x="526869" y="543403"/>
                        <a:pt x="526869" y="565035"/>
                      </a:cubicBezTo>
                      <a:cubicBezTo>
                        <a:pt x="526869" y="575774"/>
                        <a:pt x="535627" y="584519"/>
                        <a:pt x="546383" y="584519"/>
                      </a:cubicBezTo>
                      <a:cubicBezTo>
                        <a:pt x="557138" y="584519"/>
                        <a:pt x="565897" y="575774"/>
                        <a:pt x="565897" y="565035"/>
                      </a:cubicBezTo>
                      <a:lnTo>
                        <a:pt x="565897" y="506583"/>
                      </a:lnTo>
                      <a:lnTo>
                        <a:pt x="585410" y="506583"/>
                      </a:lnTo>
                      <a:lnTo>
                        <a:pt x="585410" y="565035"/>
                      </a:lnTo>
                      <a:cubicBezTo>
                        <a:pt x="585410" y="586514"/>
                        <a:pt x="567894" y="604003"/>
                        <a:pt x="546383" y="604003"/>
                      </a:cubicBezTo>
                      <a:cubicBezTo>
                        <a:pt x="524872" y="604003"/>
                        <a:pt x="507356" y="586514"/>
                        <a:pt x="507356" y="565035"/>
                      </a:cubicBezTo>
                      <a:cubicBezTo>
                        <a:pt x="507356" y="554143"/>
                        <a:pt x="498597" y="545551"/>
                        <a:pt x="487842" y="545551"/>
                      </a:cubicBezTo>
                      <a:cubicBezTo>
                        <a:pt x="477086" y="545551"/>
                        <a:pt x="468328" y="554296"/>
                        <a:pt x="468328" y="565035"/>
                      </a:cubicBezTo>
                      <a:cubicBezTo>
                        <a:pt x="468328" y="586514"/>
                        <a:pt x="450812" y="604003"/>
                        <a:pt x="429301" y="604003"/>
                      </a:cubicBezTo>
                      <a:lnTo>
                        <a:pt x="412092" y="604003"/>
                      </a:lnTo>
                      <a:cubicBezTo>
                        <a:pt x="401797" y="604003"/>
                        <a:pt x="391810" y="599707"/>
                        <a:pt x="384588" y="592497"/>
                      </a:cubicBezTo>
                      <a:lnTo>
                        <a:pt x="370760" y="578689"/>
                      </a:lnTo>
                      <a:lnTo>
                        <a:pt x="341413" y="607992"/>
                      </a:lnTo>
                      <a:lnTo>
                        <a:pt x="321745" y="588355"/>
                      </a:lnTo>
                      <a:cubicBezTo>
                        <a:pt x="300695" y="598480"/>
                        <a:pt x="277340" y="604003"/>
                        <a:pt x="253678" y="604003"/>
                      </a:cubicBezTo>
                      <a:cubicBezTo>
                        <a:pt x="167633" y="604003"/>
                        <a:pt x="97568" y="534045"/>
                        <a:pt x="97568" y="448131"/>
                      </a:cubicBezTo>
                      <a:cubicBezTo>
                        <a:pt x="97568" y="431102"/>
                        <a:pt x="100487" y="414686"/>
                        <a:pt x="105558" y="399345"/>
                      </a:cubicBezTo>
                      <a:lnTo>
                        <a:pt x="0" y="399345"/>
                      </a:lnTo>
                      <a:lnTo>
                        <a:pt x="0" y="38968"/>
                      </a:lnTo>
                      <a:lnTo>
                        <a:pt x="136595" y="38968"/>
                      </a:lnTo>
                      <a:close/>
                    </a:path>
                  </a:pathLst>
                </a:custGeom>
                <a:solidFill>
                  <a:srgbClr val="3C78D8"/>
                </a:solidFill>
                <a:ln>
                  <a:noFill/>
                </a:ln>
              </p:spPr>
              <p:txBody>
                <a:bodyPr anchorCtr="0" anchor="ctr"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Helvetica Neue"/>
                    <a:ea typeface="Helvetica Neue"/>
                    <a:cs typeface="Helvetica Neue"/>
                    <a:sym typeface="Helvetica Neue"/>
                  </a:endParaRPr>
                </a:p>
              </p:txBody>
            </p:sp>
            <p:sp>
              <p:nvSpPr>
                <p:cNvPr id="322" name="Google Shape;322;g1ee5b33855f_3_154"/>
                <p:cNvSpPr/>
                <p:nvPr/>
              </p:nvSpPr>
              <p:spPr>
                <a:xfrm>
                  <a:off x="764381" y="4576762"/>
                  <a:ext cx="302555" cy="321461"/>
                </a:xfrm>
                <a:prstGeom prst="ellipse">
                  <a:avLst/>
                </a:prstGeom>
                <a:solidFill>
                  <a:srgbClr val="3C78D8"/>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lt1"/>
                      </a:solidFill>
                      <a:latin typeface="Helvetica Neue"/>
                      <a:ea typeface="Helvetica Neue"/>
                      <a:cs typeface="Helvetica Neue"/>
                      <a:sym typeface="Helvetica Neue"/>
                    </a:rPr>
                    <a:t>$</a:t>
                  </a:r>
                  <a:endParaRPr b="0" i="0" sz="2100" u="none" cap="none" strike="noStrike">
                    <a:solidFill>
                      <a:srgbClr val="000000"/>
                    </a:solidFill>
                    <a:latin typeface="Arial"/>
                    <a:ea typeface="Arial"/>
                    <a:cs typeface="Arial"/>
                    <a:sym typeface="Arial"/>
                  </a:endParaRPr>
                </a:p>
              </p:txBody>
            </p:sp>
          </p:grpSp>
          <p:sp>
            <p:nvSpPr>
              <p:cNvPr id="323" name="Google Shape;323;g1ee5b33855f_3_154"/>
              <p:cNvSpPr/>
              <p:nvPr/>
            </p:nvSpPr>
            <p:spPr>
              <a:xfrm>
                <a:off x="652016" y="4329987"/>
                <a:ext cx="486657" cy="156288"/>
              </a:xfrm>
              <a:prstGeom prst="rect">
                <a:avLst/>
              </a:prstGeom>
              <a:solidFill>
                <a:srgbClr val="3C78D8"/>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Helvetica Neue"/>
                  <a:ea typeface="Helvetica Neue"/>
                  <a:cs typeface="Helvetica Neue"/>
                  <a:sym typeface="Helvetica Neue"/>
                </a:endParaRPr>
              </a:p>
            </p:txBody>
          </p:sp>
        </p:grpSp>
      </p:grpSp>
      <p:pic>
        <p:nvPicPr>
          <p:cNvPr id="324" name="Google Shape;324;g1ee5b33855f_3_154"/>
          <p:cNvPicPr preferRelativeResize="0"/>
          <p:nvPr/>
        </p:nvPicPr>
        <p:blipFill rotWithShape="1">
          <a:blip r:embed="rId3">
            <a:alphaModFix/>
          </a:blip>
          <a:srcRect b="0" l="0" r="0" t="0"/>
          <a:stretch/>
        </p:blipFill>
        <p:spPr>
          <a:xfrm>
            <a:off x="15769615" y="4335701"/>
            <a:ext cx="1506060" cy="1933152"/>
          </a:xfrm>
          <a:prstGeom prst="rect">
            <a:avLst/>
          </a:prstGeom>
          <a:noFill/>
          <a:ln>
            <a:noFill/>
          </a:ln>
          <a:effectLst>
            <a:outerShdw blurRad="139700" sx="102000" rotWithShape="0" algn="ctr" sy="102000">
              <a:srgbClr val="000000">
                <a:alpha val="23137"/>
              </a:srgbClr>
            </a:outerShdw>
          </a:effectLst>
        </p:spPr>
      </p:pic>
      <p:pic>
        <p:nvPicPr>
          <p:cNvPr id="325" name="Google Shape;325;g1ee5b33855f_3_154"/>
          <p:cNvPicPr preferRelativeResize="0"/>
          <p:nvPr/>
        </p:nvPicPr>
        <p:blipFill rotWithShape="1">
          <a:blip r:embed="rId4">
            <a:alphaModFix/>
          </a:blip>
          <a:srcRect b="0" l="0" r="0" t="0"/>
          <a:stretch/>
        </p:blipFill>
        <p:spPr>
          <a:xfrm>
            <a:off x="15106955" y="4668423"/>
            <a:ext cx="1496772" cy="1929879"/>
          </a:xfrm>
          <a:prstGeom prst="rect">
            <a:avLst/>
          </a:prstGeom>
          <a:noFill/>
          <a:ln>
            <a:noFill/>
          </a:ln>
          <a:effectLst>
            <a:outerShdw blurRad="139700" sx="102000" rotWithShape="0" algn="ctr" sy="102000">
              <a:srgbClr val="000000">
                <a:alpha val="23137"/>
              </a:srgbClr>
            </a:outerShdw>
          </a:effectLst>
        </p:spPr>
      </p:pic>
      <p:pic>
        <p:nvPicPr>
          <p:cNvPr id="326" name="Google Shape;326;g1ee5b33855f_3_154"/>
          <p:cNvPicPr preferRelativeResize="0"/>
          <p:nvPr/>
        </p:nvPicPr>
        <p:blipFill rotWithShape="1">
          <a:blip r:embed="rId5">
            <a:alphaModFix/>
          </a:blip>
          <a:srcRect b="0" l="0" r="0" t="0"/>
          <a:stretch/>
        </p:blipFill>
        <p:spPr>
          <a:xfrm>
            <a:off x="14451938" y="4970984"/>
            <a:ext cx="1486230" cy="1920369"/>
          </a:xfrm>
          <a:prstGeom prst="rect">
            <a:avLst/>
          </a:prstGeom>
          <a:noFill/>
          <a:ln>
            <a:noFill/>
          </a:ln>
          <a:effectLst>
            <a:outerShdw blurRad="139700" sx="102000" rotWithShape="0" algn="ctr" sy="102000">
              <a:srgbClr val="000000">
                <a:alpha val="23137"/>
              </a:srgbClr>
            </a:outerShdw>
          </a:effectLst>
        </p:spPr>
      </p:pic>
      <p:pic>
        <p:nvPicPr>
          <p:cNvPr id="327" name="Google Shape;327;g1ee5b33855f_3_154"/>
          <p:cNvPicPr preferRelativeResize="0"/>
          <p:nvPr/>
        </p:nvPicPr>
        <p:blipFill rotWithShape="1">
          <a:blip r:embed="rId6">
            <a:alphaModFix/>
          </a:blip>
          <a:srcRect b="0" l="0" r="0" t="0"/>
          <a:stretch/>
        </p:blipFill>
        <p:spPr>
          <a:xfrm>
            <a:off x="11313356" y="4320899"/>
            <a:ext cx="1486230" cy="2034453"/>
          </a:xfrm>
          <a:prstGeom prst="rect">
            <a:avLst/>
          </a:prstGeom>
          <a:noFill/>
          <a:ln>
            <a:noFill/>
          </a:ln>
          <a:effectLst>
            <a:outerShdw blurRad="139700" sx="102000" rotWithShape="0" algn="ctr" sy="102000">
              <a:srgbClr val="000000">
                <a:alpha val="23137"/>
              </a:srgbClr>
            </a:outerShdw>
          </a:effectLst>
        </p:spPr>
      </p:pic>
      <p:pic>
        <p:nvPicPr>
          <p:cNvPr id="328" name="Google Shape;328;g1ee5b33855f_3_154"/>
          <p:cNvPicPr preferRelativeResize="0"/>
          <p:nvPr/>
        </p:nvPicPr>
        <p:blipFill rotWithShape="1">
          <a:blip r:embed="rId7">
            <a:alphaModFix/>
          </a:blip>
          <a:srcRect b="-1" l="901" r="-1" t="657"/>
          <a:stretch/>
        </p:blipFill>
        <p:spPr>
          <a:xfrm>
            <a:off x="11982000" y="4681101"/>
            <a:ext cx="1482255" cy="1917201"/>
          </a:xfrm>
          <a:custGeom>
            <a:rect b="b" l="l" r="r" t="t"/>
            <a:pathLst>
              <a:path extrusionOk="0" h="1278134" w="988170">
                <a:moveTo>
                  <a:pt x="0" y="0"/>
                </a:moveTo>
                <a:lnTo>
                  <a:pt x="988170" y="0"/>
                </a:lnTo>
                <a:lnTo>
                  <a:pt x="988170" y="1278134"/>
                </a:lnTo>
                <a:lnTo>
                  <a:pt x="0" y="1278134"/>
                </a:lnTo>
                <a:close/>
              </a:path>
            </a:pathLst>
          </a:custGeom>
          <a:noFill/>
          <a:ln>
            <a:noFill/>
          </a:ln>
          <a:effectLst>
            <a:outerShdw blurRad="139700" sx="102000" rotWithShape="0" algn="ctr" sy="102000">
              <a:srgbClr val="000000">
                <a:alpha val="23137"/>
              </a:srgbClr>
            </a:outerShdw>
          </a:effectLst>
        </p:spPr>
      </p:pic>
      <p:pic>
        <p:nvPicPr>
          <p:cNvPr id="329" name="Google Shape;329;g1ee5b33855f_3_154"/>
          <p:cNvPicPr preferRelativeResize="0"/>
          <p:nvPr/>
        </p:nvPicPr>
        <p:blipFill rotWithShape="1">
          <a:blip r:embed="rId8">
            <a:alphaModFix/>
          </a:blip>
          <a:srcRect b="0" l="0" r="0" t="0"/>
          <a:stretch/>
        </p:blipFill>
        <p:spPr>
          <a:xfrm>
            <a:off x="12632733" y="4971446"/>
            <a:ext cx="1489398" cy="1917201"/>
          </a:xfrm>
          <a:prstGeom prst="rect">
            <a:avLst/>
          </a:prstGeom>
          <a:noFill/>
          <a:ln>
            <a:noFill/>
          </a:ln>
          <a:effectLst>
            <a:outerShdw blurRad="139700" sx="102000" rotWithShape="0" algn="ctr" sy="102000">
              <a:srgbClr val="000000">
                <a:alpha val="23137"/>
              </a:srgbClr>
            </a:outerShdw>
          </a:effectLst>
        </p:spPr>
      </p:pic>
      <p:pic>
        <p:nvPicPr>
          <p:cNvPr id="330" name="Google Shape;330;g1ee5b33855f_3_154"/>
          <p:cNvPicPr preferRelativeResize="0"/>
          <p:nvPr/>
        </p:nvPicPr>
        <p:blipFill rotWithShape="1">
          <a:blip r:embed="rId9">
            <a:alphaModFix/>
          </a:blip>
          <a:srcRect b="0" l="0" r="0" t="0"/>
          <a:stretch/>
        </p:blipFill>
        <p:spPr>
          <a:xfrm>
            <a:off x="13221899" y="5293713"/>
            <a:ext cx="2125218" cy="2507078"/>
          </a:xfrm>
          <a:prstGeom prst="rect">
            <a:avLst/>
          </a:prstGeom>
          <a:noFill/>
          <a:ln>
            <a:noFill/>
          </a:ln>
          <a:effectLst>
            <a:outerShdw blurRad="139700" sx="102000" rotWithShape="0" algn="ctr" sy="102000">
              <a:srgbClr val="000000">
                <a:alpha val="29019"/>
              </a:srgbClr>
            </a:outerShdw>
          </a:effectLst>
        </p:spPr>
      </p:pic>
      <p:grpSp>
        <p:nvGrpSpPr>
          <p:cNvPr id="331" name="Google Shape;331;g1ee5b33855f_3_154"/>
          <p:cNvGrpSpPr/>
          <p:nvPr/>
        </p:nvGrpSpPr>
        <p:grpSpPr>
          <a:xfrm>
            <a:off x="2543173" y="3947780"/>
            <a:ext cx="7668873" cy="792405"/>
            <a:chOff x="1695449" y="2663937"/>
            <a:chExt cx="5112582" cy="528270"/>
          </a:xfrm>
        </p:grpSpPr>
        <p:sp>
          <p:nvSpPr>
            <p:cNvPr id="332" name="Google Shape;332;g1ee5b33855f_3_154"/>
            <p:cNvSpPr/>
            <p:nvPr/>
          </p:nvSpPr>
          <p:spPr>
            <a:xfrm>
              <a:off x="1695449" y="2663937"/>
              <a:ext cx="1989728" cy="52827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Helvetica Neue"/>
                <a:ea typeface="Helvetica Neue"/>
                <a:cs typeface="Helvetica Neue"/>
                <a:sym typeface="Helvetica Neue"/>
              </a:endParaRPr>
            </a:p>
          </p:txBody>
        </p:sp>
        <p:sp>
          <p:nvSpPr>
            <p:cNvPr descr="Maple Leaf with solid fill" id="333" name="Google Shape;333;g1ee5b33855f_3_154"/>
            <p:cNvSpPr/>
            <p:nvPr/>
          </p:nvSpPr>
          <p:spPr>
            <a:xfrm>
              <a:off x="3268967" y="2736686"/>
              <a:ext cx="353606" cy="353688"/>
            </a:xfrm>
            <a:custGeom>
              <a:rect b="b" l="l" r="r" t="t"/>
              <a:pathLst>
                <a:path extrusionOk="0" h="577634" w="577502">
                  <a:moveTo>
                    <a:pt x="180553" y="192679"/>
                  </a:moveTo>
                  <a:cubicBezTo>
                    <a:pt x="201770" y="192679"/>
                    <a:pt x="226677" y="201887"/>
                    <a:pt x="253430" y="218460"/>
                  </a:cubicBezTo>
                  <a:cubicBezTo>
                    <a:pt x="231290" y="262654"/>
                    <a:pt x="229445" y="299484"/>
                    <a:pt x="229445" y="301325"/>
                  </a:cubicBezTo>
                  <a:cubicBezTo>
                    <a:pt x="229445" y="314215"/>
                    <a:pt x="234057" y="326185"/>
                    <a:pt x="242360" y="334471"/>
                  </a:cubicBezTo>
                  <a:cubicBezTo>
                    <a:pt x="251585" y="343678"/>
                    <a:pt x="263577" y="348282"/>
                    <a:pt x="275569" y="347361"/>
                  </a:cubicBezTo>
                  <a:cubicBezTo>
                    <a:pt x="278337" y="347361"/>
                    <a:pt x="315236" y="345520"/>
                    <a:pt x="359516" y="323422"/>
                  </a:cubicBezTo>
                  <a:cubicBezTo>
                    <a:pt x="365050" y="332630"/>
                    <a:pt x="370585" y="341837"/>
                    <a:pt x="374275" y="351044"/>
                  </a:cubicBezTo>
                  <a:cubicBezTo>
                    <a:pt x="396415" y="400764"/>
                    <a:pt x="380733" y="426544"/>
                    <a:pt x="369663" y="437593"/>
                  </a:cubicBezTo>
                  <a:cubicBezTo>
                    <a:pt x="362283" y="444038"/>
                    <a:pt x="350291" y="452324"/>
                    <a:pt x="329073" y="452324"/>
                  </a:cubicBezTo>
                  <a:cubicBezTo>
                    <a:pt x="293096" y="452324"/>
                    <a:pt x="242360" y="424702"/>
                    <a:pt x="197158" y="379587"/>
                  </a:cubicBezTo>
                  <a:cubicBezTo>
                    <a:pt x="169483" y="351965"/>
                    <a:pt x="147344" y="321581"/>
                    <a:pt x="135351" y="293959"/>
                  </a:cubicBezTo>
                  <a:cubicBezTo>
                    <a:pt x="114134" y="244240"/>
                    <a:pt x="128894" y="218460"/>
                    <a:pt x="139964" y="207411"/>
                  </a:cubicBezTo>
                  <a:cubicBezTo>
                    <a:pt x="147344" y="200966"/>
                    <a:pt x="160258" y="192679"/>
                    <a:pt x="180553" y="192679"/>
                  </a:cubicBezTo>
                  <a:close/>
                  <a:moveTo>
                    <a:pt x="130721" y="88673"/>
                  </a:moveTo>
                  <a:cubicBezTo>
                    <a:pt x="184225" y="88673"/>
                    <a:pt x="245109" y="111694"/>
                    <a:pt x="302303" y="151290"/>
                  </a:cubicBezTo>
                  <a:cubicBezTo>
                    <a:pt x="301381" y="153131"/>
                    <a:pt x="300458" y="154052"/>
                    <a:pt x="299536" y="154973"/>
                  </a:cubicBezTo>
                  <a:cubicBezTo>
                    <a:pt x="284776" y="168786"/>
                    <a:pt x="274629" y="183519"/>
                    <a:pt x="265404" y="197331"/>
                  </a:cubicBezTo>
                  <a:cubicBezTo>
                    <a:pt x="218357" y="166023"/>
                    <a:pt x="170388" y="147606"/>
                    <a:pt x="130721" y="147606"/>
                  </a:cubicBezTo>
                  <a:cubicBezTo>
                    <a:pt x="107659" y="147606"/>
                    <a:pt x="89209" y="154052"/>
                    <a:pt x="77217" y="166023"/>
                  </a:cubicBezTo>
                  <a:cubicBezTo>
                    <a:pt x="37550" y="205619"/>
                    <a:pt x="62457" y="317960"/>
                    <a:pt x="161163" y="416489"/>
                  </a:cubicBezTo>
                  <a:cubicBezTo>
                    <a:pt x="223892" y="479105"/>
                    <a:pt x="299536" y="518701"/>
                    <a:pt x="358575" y="518701"/>
                  </a:cubicBezTo>
                  <a:cubicBezTo>
                    <a:pt x="381637" y="518701"/>
                    <a:pt x="399165" y="512255"/>
                    <a:pt x="411157" y="500284"/>
                  </a:cubicBezTo>
                  <a:cubicBezTo>
                    <a:pt x="431451" y="480026"/>
                    <a:pt x="435141" y="444114"/>
                    <a:pt x="423149" y="399914"/>
                  </a:cubicBezTo>
                  <a:cubicBezTo>
                    <a:pt x="414847" y="371368"/>
                    <a:pt x="400087" y="340981"/>
                    <a:pt x="379792" y="312435"/>
                  </a:cubicBezTo>
                  <a:cubicBezTo>
                    <a:pt x="394552" y="303227"/>
                    <a:pt x="408389" y="292177"/>
                    <a:pt x="423149" y="278364"/>
                  </a:cubicBezTo>
                  <a:cubicBezTo>
                    <a:pt x="424072" y="277443"/>
                    <a:pt x="424994" y="276523"/>
                    <a:pt x="425917" y="274681"/>
                  </a:cubicBezTo>
                  <a:cubicBezTo>
                    <a:pt x="450824" y="310593"/>
                    <a:pt x="469273" y="347427"/>
                    <a:pt x="479421" y="384260"/>
                  </a:cubicBezTo>
                  <a:cubicBezTo>
                    <a:pt x="498793" y="449639"/>
                    <a:pt x="489568" y="505809"/>
                    <a:pt x="453591" y="541722"/>
                  </a:cubicBezTo>
                  <a:cubicBezTo>
                    <a:pt x="429607" y="564743"/>
                    <a:pt x="397320" y="577634"/>
                    <a:pt x="358575" y="577634"/>
                  </a:cubicBezTo>
                  <a:cubicBezTo>
                    <a:pt x="282931" y="577634"/>
                    <a:pt x="193450" y="532514"/>
                    <a:pt x="118729" y="457926"/>
                  </a:cubicBezTo>
                  <a:cubicBezTo>
                    <a:pt x="1573" y="340981"/>
                    <a:pt x="-34404" y="194569"/>
                    <a:pt x="35705" y="124586"/>
                  </a:cubicBezTo>
                  <a:cubicBezTo>
                    <a:pt x="58767" y="101565"/>
                    <a:pt x="91977" y="88673"/>
                    <a:pt x="130721" y="88673"/>
                  </a:cubicBezTo>
                  <a:close/>
                  <a:moveTo>
                    <a:pt x="483094" y="235"/>
                  </a:moveTo>
                  <a:cubicBezTo>
                    <a:pt x="487706" y="2076"/>
                    <a:pt x="492317" y="5758"/>
                    <a:pt x="493240" y="10361"/>
                  </a:cubicBezTo>
                  <a:lnTo>
                    <a:pt x="510763" y="66518"/>
                  </a:lnTo>
                  <a:lnTo>
                    <a:pt x="567024" y="84009"/>
                  </a:lnTo>
                  <a:cubicBezTo>
                    <a:pt x="572558" y="85850"/>
                    <a:pt x="576247" y="89533"/>
                    <a:pt x="577170" y="95056"/>
                  </a:cubicBezTo>
                  <a:cubicBezTo>
                    <a:pt x="578092" y="99659"/>
                    <a:pt x="577170" y="105183"/>
                    <a:pt x="573480" y="108865"/>
                  </a:cubicBezTo>
                  <a:lnTo>
                    <a:pt x="521831" y="160419"/>
                  </a:lnTo>
                  <a:cubicBezTo>
                    <a:pt x="519064" y="163181"/>
                    <a:pt x="513530" y="165022"/>
                    <a:pt x="508919" y="164101"/>
                  </a:cubicBezTo>
                  <a:lnTo>
                    <a:pt x="476638" y="157657"/>
                  </a:lnTo>
                  <a:cubicBezTo>
                    <a:pt x="461881" y="187116"/>
                    <a:pt x="434212" y="224861"/>
                    <a:pt x="401931" y="257082"/>
                  </a:cubicBezTo>
                  <a:cubicBezTo>
                    <a:pt x="344748" y="314159"/>
                    <a:pt x="277419" y="317841"/>
                    <a:pt x="274652" y="317841"/>
                  </a:cubicBezTo>
                  <a:cubicBezTo>
                    <a:pt x="270041" y="317841"/>
                    <a:pt x="266351" y="316921"/>
                    <a:pt x="263585" y="314159"/>
                  </a:cubicBezTo>
                  <a:cubicBezTo>
                    <a:pt x="260818" y="310476"/>
                    <a:pt x="258973" y="306794"/>
                    <a:pt x="258973" y="303112"/>
                  </a:cubicBezTo>
                  <a:cubicBezTo>
                    <a:pt x="258973" y="300350"/>
                    <a:pt x="262662" y="233146"/>
                    <a:pt x="319845" y="176069"/>
                  </a:cubicBezTo>
                  <a:cubicBezTo>
                    <a:pt x="352126" y="143848"/>
                    <a:pt x="389941" y="115310"/>
                    <a:pt x="420377" y="101501"/>
                  </a:cubicBezTo>
                  <a:lnTo>
                    <a:pt x="413921" y="69280"/>
                  </a:lnTo>
                  <a:cubicBezTo>
                    <a:pt x="412999" y="63756"/>
                    <a:pt x="413921" y="59153"/>
                    <a:pt x="417610" y="55471"/>
                  </a:cubicBezTo>
                  <a:lnTo>
                    <a:pt x="469260" y="4838"/>
                  </a:lnTo>
                  <a:cubicBezTo>
                    <a:pt x="472949" y="1155"/>
                    <a:pt x="477560" y="-686"/>
                    <a:pt x="483094" y="235"/>
                  </a:cubicBezTo>
                  <a:close/>
                </a:path>
              </a:pathLst>
            </a:custGeom>
            <a:solidFill>
              <a:srgbClr val="3C78D8"/>
            </a:solidFill>
            <a:ln>
              <a:noFill/>
            </a:ln>
          </p:spPr>
          <p:txBody>
            <a:bodyPr anchorCtr="0" anchor="ctr" bIns="68550" lIns="137150" spcFirstLastPara="1" rIns="137150" wrap="square" tIns="6855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Helvetica Neue"/>
                <a:ea typeface="Helvetica Neue"/>
                <a:cs typeface="Helvetica Neue"/>
                <a:sym typeface="Helvetica Neue"/>
              </a:endParaRPr>
            </a:p>
          </p:txBody>
        </p:sp>
        <p:sp>
          <p:nvSpPr>
            <p:cNvPr id="334" name="Google Shape;334;g1ee5b33855f_3_154"/>
            <p:cNvSpPr txBox="1"/>
            <p:nvPr/>
          </p:nvSpPr>
          <p:spPr>
            <a:xfrm>
              <a:off x="3785423" y="2702850"/>
              <a:ext cx="3022608" cy="400110"/>
            </a:xfrm>
            <a:prstGeom prst="rect">
              <a:avLst/>
            </a:prstGeom>
            <a:noFill/>
            <a:ln>
              <a:noFill/>
            </a:ln>
          </p:spPr>
          <p:txBody>
            <a:bodyPr anchorCtr="0" anchor="t" bIns="68550" lIns="137150" spcFirstLastPara="1" rIns="137150" wrap="square" tIns="6855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Helvetica Neue"/>
                  <a:ea typeface="Helvetica Neue"/>
                  <a:cs typeface="Helvetica Neue"/>
                  <a:sym typeface="Helvetica Neue"/>
                </a:rPr>
                <a:t>Goals &amp; Dream</a:t>
              </a:r>
              <a:endParaRPr b="0" i="0" sz="2100" u="none" cap="none" strike="noStrike">
                <a:solidFill>
                  <a:schemeClr val="dk1"/>
                </a:solidFill>
                <a:latin typeface="Arial"/>
                <a:ea typeface="Arial"/>
                <a:cs typeface="Arial"/>
                <a:sym typeface="Arial"/>
              </a:endParaRPr>
            </a:p>
          </p:txBody>
        </p:sp>
      </p:grpSp>
      <p:sp>
        <p:nvSpPr>
          <p:cNvPr descr="Work from home Wi-Fi with solid fill" id="335" name="Google Shape;335;g1ee5b33855f_3_154"/>
          <p:cNvSpPr/>
          <p:nvPr/>
        </p:nvSpPr>
        <p:spPr>
          <a:xfrm>
            <a:off x="270263" y="3850766"/>
            <a:ext cx="4608255" cy="3950025"/>
          </a:xfrm>
          <a:custGeom>
            <a:rect b="b" l="l" r="r" t="t"/>
            <a:pathLst>
              <a:path extrusionOk="0" h="2633350" w="3072170">
                <a:moveTo>
                  <a:pt x="1573668" y="1361394"/>
                </a:moveTo>
                <a:lnTo>
                  <a:pt x="1573668" y="1662742"/>
                </a:lnTo>
                <a:lnTo>
                  <a:pt x="1875016" y="1662742"/>
                </a:lnTo>
                <a:lnTo>
                  <a:pt x="1875016" y="1361394"/>
                </a:lnTo>
                <a:close/>
                <a:moveTo>
                  <a:pt x="1197154" y="1361394"/>
                </a:moveTo>
                <a:lnTo>
                  <a:pt x="1197154" y="1662742"/>
                </a:lnTo>
                <a:lnTo>
                  <a:pt x="1498502" y="1662742"/>
                </a:lnTo>
                <a:lnTo>
                  <a:pt x="1498502" y="1361394"/>
                </a:lnTo>
                <a:close/>
                <a:moveTo>
                  <a:pt x="1573668" y="970609"/>
                </a:moveTo>
                <a:lnTo>
                  <a:pt x="1573668" y="1271957"/>
                </a:lnTo>
                <a:lnTo>
                  <a:pt x="1875016" y="1271957"/>
                </a:lnTo>
                <a:lnTo>
                  <a:pt x="1875016" y="970609"/>
                </a:lnTo>
                <a:close/>
                <a:moveTo>
                  <a:pt x="1197154" y="970609"/>
                </a:moveTo>
                <a:lnTo>
                  <a:pt x="1197154" y="1271957"/>
                </a:lnTo>
                <a:lnTo>
                  <a:pt x="1498502" y="1271957"/>
                </a:lnTo>
                <a:lnTo>
                  <a:pt x="1498502" y="970609"/>
                </a:lnTo>
                <a:close/>
                <a:moveTo>
                  <a:pt x="1536048" y="0"/>
                </a:moveTo>
                <a:lnTo>
                  <a:pt x="1536121" y="0"/>
                </a:lnTo>
                <a:lnTo>
                  <a:pt x="3072170" y="1461253"/>
                </a:lnTo>
                <a:lnTo>
                  <a:pt x="2906123" y="1603163"/>
                </a:lnTo>
                <a:lnTo>
                  <a:pt x="2629073" y="1339980"/>
                </a:lnTo>
                <a:lnTo>
                  <a:pt x="2633280" y="2633350"/>
                </a:lnTo>
                <a:lnTo>
                  <a:pt x="1967713" y="2633350"/>
                </a:lnTo>
                <a:lnTo>
                  <a:pt x="1755496" y="2633350"/>
                </a:lnTo>
                <a:lnTo>
                  <a:pt x="1316604" y="2633350"/>
                </a:lnTo>
                <a:lnTo>
                  <a:pt x="1044953" y="2633350"/>
                </a:lnTo>
                <a:lnTo>
                  <a:pt x="438819" y="2633350"/>
                </a:lnTo>
                <a:lnTo>
                  <a:pt x="443112" y="1339966"/>
                </a:lnTo>
                <a:lnTo>
                  <a:pt x="166047" y="1603163"/>
                </a:lnTo>
                <a:lnTo>
                  <a:pt x="0" y="1461253"/>
                </a:lnTo>
                <a:close/>
              </a:path>
            </a:pathLst>
          </a:custGeom>
          <a:gradFill>
            <a:gsLst>
              <a:gs pos="0">
                <a:srgbClr val="3177EE"/>
              </a:gs>
              <a:gs pos="100000">
                <a:srgbClr val="113D8A"/>
              </a:gs>
            </a:gsLst>
            <a:lin ang="5400012" scaled="0"/>
          </a:grad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chemeClr val="accent6"/>
              </a:solidFill>
              <a:latin typeface="Helvetica Neue"/>
              <a:ea typeface="Helvetica Neue"/>
              <a:cs typeface="Helvetica Neue"/>
              <a:sym typeface="Helvetica Neue"/>
            </a:endParaRPr>
          </a:p>
        </p:txBody>
      </p:sp>
      <p:grpSp>
        <p:nvGrpSpPr>
          <p:cNvPr id="336" name="Google Shape;336;g1ee5b33855f_3_154"/>
          <p:cNvGrpSpPr/>
          <p:nvPr/>
        </p:nvGrpSpPr>
        <p:grpSpPr>
          <a:xfrm>
            <a:off x="0" y="9268068"/>
            <a:ext cx="18288000" cy="814113"/>
            <a:chOff x="0" y="5970166"/>
            <a:chExt cx="12192000" cy="542742"/>
          </a:xfrm>
        </p:grpSpPr>
        <p:sp>
          <p:nvSpPr>
            <p:cNvPr id="337" name="Google Shape;337;g1ee5b33855f_3_154"/>
            <p:cNvSpPr/>
            <p:nvPr/>
          </p:nvSpPr>
          <p:spPr>
            <a:xfrm>
              <a:off x="0" y="5970166"/>
              <a:ext cx="12192000" cy="542742"/>
            </a:xfrm>
            <a:prstGeom prst="round2SameRect">
              <a:avLst>
                <a:gd fmla="val 0" name="adj1"/>
                <a:gd fmla="val 0" name="adj2"/>
              </a:avLst>
            </a:prstGeom>
            <a:solidFill>
              <a:srgbClr val="3C78D8"/>
            </a:solidFill>
            <a:ln>
              <a:noFill/>
            </a:ln>
          </p:spPr>
          <p:txBody>
            <a:bodyPr anchorCtr="0" anchor="ctr" bIns="68550" lIns="0" spcFirstLastPara="1" rIns="0" wrap="square" tIns="685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accent6"/>
                </a:solidFill>
                <a:latin typeface="Helvetica Neue"/>
                <a:ea typeface="Helvetica Neue"/>
                <a:cs typeface="Helvetica Neue"/>
                <a:sym typeface="Helvetica Neue"/>
              </a:endParaRPr>
            </a:p>
          </p:txBody>
        </p:sp>
        <p:sp>
          <p:nvSpPr>
            <p:cNvPr id="338" name="Google Shape;338;g1ee5b33855f_3_154"/>
            <p:cNvSpPr txBox="1"/>
            <p:nvPr/>
          </p:nvSpPr>
          <p:spPr>
            <a:xfrm>
              <a:off x="295930" y="6047147"/>
              <a:ext cx="11896070" cy="369332"/>
            </a:xfrm>
            <a:prstGeom prst="rect">
              <a:avLst/>
            </a:prstGeom>
            <a:solidFill>
              <a:srgbClr val="3C78D8"/>
            </a:solid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242424"/>
                  </a:solidFill>
                  <a:latin typeface="Helvetica Neue"/>
                  <a:ea typeface="Helvetica Neue"/>
                  <a:cs typeface="Helvetica Neue"/>
                  <a:sym typeface="Helvetica Neue"/>
                </a:rPr>
                <a:t>So you can be free to enjoy what really matters!</a:t>
              </a:r>
              <a:endParaRPr b="0" i="0" sz="2100" u="none" cap="none" strike="noStrike">
                <a:solidFill>
                  <a:srgbClr val="242424"/>
                </a:solidFill>
                <a:latin typeface="Arial"/>
                <a:ea typeface="Arial"/>
                <a:cs typeface="Arial"/>
                <a:sym typeface="Arial"/>
              </a:endParaRPr>
            </a:p>
          </p:txBody>
        </p:sp>
      </p:gr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ppt_w</p:attrName>
                                        </p:attrNameLst>
                                      </p:cBhvr>
                                      <p:tavLst>
                                        <p:tav fmla="" tm="0">
                                          <p:val>
                                            <p:strVal val="0"/>
                                          </p:val>
                                        </p:tav>
                                        <p:tav fmla="" tm="100000">
                                          <p:val>
                                            <p:strVal val="#ppt_w"/>
                                          </p:val>
                                        </p:tav>
                                      </p:tavLst>
                                    </p:anim>
                                    <p:anim calcmode="lin" valueType="num">
                                      <p:cBhvr additive="base">
                                        <p:cTn dur="500"/>
                                        <p:tgtEl>
                                          <p:spTgt spid="33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ee5b33855f_3_190"/>
          <p:cNvSpPr/>
          <p:nvPr/>
        </p:nvSpPr>
        <p:spPr>
          <a:xfrm>
            <a:off x="770403" y="507705"/>
            <a:ext cx="8528897" cy="16500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Arial"/>
                <a:ea typeface="Arial"/>
                <a:cs typeface="Arial"/>
                <a:sym typeface="Arial"/>
              </a:rPr>
              <a:t>Tax</a:t>
            </a:r>
            <a:r>
              <a:rPr b="1" i="0" lang="en-US" sz="6000" u="none" cap="small" strike="noStrike">
                <a:solidFill>
                  <a:srgbClr val="083D65"/>
                </a:solidFill>
                <a:latin typeface="Calibri"/>
                <a:ea typeface="Calibri"/>
                <a:cs typeface="Calibri"/>
                <a:sym typeface="Calibri"/>
              </a:rPr>
              <a:t> </a:t>
            </a:r>
            <a:r>
              <a:rPr b="1" i="0" lang="en-US" sz="6000" u="none" cap="none" strike="noStrike">
                <a:solidFill>
                  <a:srgbClr val="3C78D8"/>
                </a:solidFill>
                <a:latin typeface="Arial"/>
                <a:ea typeface="Arial"/>
                <a:cs typeface="Arial"/>
                <a:sym typeface="Arial"/>
              </a:rPr>
              <a:t>Advantage</a:t>
            </a:r>
            <a:endParaRPr sz="2700">
              <a:solidFill>
                <a:srgbClr val="3C78D8"/>
              </a:solidFill>
              <a:latin typeface="Avenir"/>
              <a:ea typeface="Avenir"/>
              <a:cs typeface="Avenir"/>
              <a:sym typeface="Avenir"/>
            </a:endParaRPr>
          </a:p>
        </p:txBody>
      </p:sp>
      <p:sp>
        <p:nvSpPr>
          <p:cNvPr id="344" name="Google Shape;344;g1ee5b33855f_3_190"/>
          <p:cNvSpPr txBox="1"/>
          <p:nvPr/>
        </p:nvSpPr>
        <p:spPr>
          <a:xfrm>
            <a:off x="1170282" y="2566349"/>
            <a:ext cx="7624350" cy="969750"/>
          </a:xfrm>
          <a:prstGeom prst="rect">
            <a:avLst/>
          </a:prstGeom>
          <a:noFill/>
          <a:ln>
            <a:noFill/>
          </a:ln>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595959"/>
              </a:buClr>
              <a:buSzPts val="2700"/>
              <a:buFont typeface="Arial"/>
              <a:buNone/>
            </a:pPr>
            <a:r>
              <a:rPr b="0" i="0" lang="en-US" sz="2700" u="none" cap="none" strike="noStrike">
                <a:solidFill>
                  <a:schemeClr val="dk1"/>
                </a:solidFill>
                <a:latin typeface="Arial Black"/>
                <a:ea typeface="Arial Black"/>
                <a:cs typeface="Arial Black"/>
                <a:sym typeface="Arial Black"/>
              </a:rPr>
              <a:t>What is the effect of taxes on your income</a:t>
            </a:r>
            <a:r>
              <a:rPr lang="en-US" sz="2700">
                <a:solidFill>
                  <a:schemeClr val="dk1"/>
                </a:solidFill>
                <a:latin typeface="Arial Black"/>
                <a:ea typeface="Arial Black"/>
                <a:cs typeface="Arial Black"/>
                <a:sym typeface="Arial Black"/>
              </a:rPr>
              <a:t> and assets</a:t>
            </a:r>
            <a:endParaRPr sz="2700">
              <a:solidFill>
                <a:schemeClr val="dk1"/>
              </a:solidFill>
              <a:latin typeface="Avenir"/>
              <a:ea typeface="Avenir"/>
              <a:cs typeface="Avenir"/>
              <a:sym typeface="Avenir"/>
            </a:endParaRPr>
          </a:p>
        </p:txBody>
      </p:sp>
      <p:sp>
        <p:nvSpPr>
          <p:cNvPr id="345" name="Google Shape;345;g1ee5b33855f_3_190"/>
          <p:cNvSpPr/>
          <p:nvPr/>
        </p:nvSpPr>
        <p:spPr>
          <a:xfrm>
            <a:off x="1519775" y="3974301"/>
            <a:ext cx="2049837" cy="1159878"/>
          </a:xfrm>
          <a:custGeom>
            <a:rect b="b" l="l" r="r" t="t"/>
            <a:pathLst>
              <a:path extrusionOk="0" h="642171" w="1605429">
                <a:moveTo>
                  <a:pt x="0" y="0"/>
                </a:moveTo>
                <a:lnTo>
                  <a:pt x="1284344" y="0"/>
                </a:lnTo>
                <a:lnTo>
                  <a:pt x="1605429" y="321086"/>
                </a:lnTo>
                <a:lnTo>
                  <a:pt x="1284344" y="642171"/>
                </a:lnTo>
                <a:lnTo>
                  <a:pt x="0" y="642171"/>
                </a:lnTo>
                <a:lnTo>
                  <a:pt x="321086" y="321086"/>
                </a:lnTo>
                <a:lnTo>
                  <a:pt x="0" y="0"/>
                </a:lnTo>
                <a:close/>
              </a:path>
            </a:pathLst>
          </a:custGeom>
          <a:solidFill>
            <a:srgbClr val="3C78D8"/>
          </a:solidFill>
          <a:ln cap="flat" cmpd="sng" w="57150">
            <a:solidFill>
              <a:schemeClr val="dk1"/>
            </a:solidFill>
            <a:prstDash val="solid"/>
            <a:round/>
            <a:headEnd len="sm" w="sm" type="none"/>
            <a:tailEnd len="sm" w="sm" type="none"/>
          </a:ln>
        </p:spPr>
        <p:txBody>
          <a:bodyPr anchorCtr="0" anchor="ctr" bIns="75975" lIns="709650" spcFirstLastPara="1" rIns="557625" wrap="square" tIns="75975">
            <a:noAutofit/>
          </a:bodyPr>
          <a:lstStyle/>
          <a:p>
            <a:pPr indent="0" lvl="0" marL="0" marR="0" rtl="0" algn="ctr">
              <a:lnSpc>
                <a:spcPct val="90000"/>
              </a:lnSpc>
              <a:spcBef>
                <a:spcPts val="0"/>
              </a:spcBef>
              <a:spcAft>
                <a:spcPts val="0"/>
              </a:spcAft>
              <a:buClr>
                <a:srgbClr val="FFFFFF"/>
              </a:buClr>
              <a:buSzPts val="3600"/>
              <a:buFont typeface="Arial"/>
              <a:buNone/>
            </a:pPr>
            <a:r>
              <a:rPr b="1" i="0" lang="en-US" sz="3600" u="none" cap="none" strike="noStrike">
                <a:solidFill>
                  <a:srgbClr val="FFFFFF"/>
                </a:solidFill>
                <a:latin typeface="Calibri"/>
                <a:ea typeface="Calibri"/>
                <a:cs typeface="Calibri"/>
                <a:sym typeface="Calibri"/>
              </a:rPr>
              <a:t>$$$</a:t>
            </a:r>
            <a:endParaRPr sz="2700">
              <a:solidFill>
                <a:schemeClr val="dk1"/>
              </a:solidFill>
              <a:latin typeface="Avenir"/>
              <a:ea typeface="Avenir"/>
              <a:cs typeface="Avenir"/>
              <a:sym typeface="Avenir"/>
            </a:endParaRPr>
          </a:p>
        </p:txBody>
      </p:sp>
      <p:sp>
        <p:nvSpPr>
          <p:cNvPr id="346" name="Google Shape;346;g1ee5b33855f_3_190"/>
          <p:cNvSpPr/>
          <p:nvPr/>
        </p:nvSpPr>
        <p:spPr>
          <a:xfrm>
            <a:off x="3447515" y="3974301"/>
            <a:ext cx="2120957" cy="1169838"/>
          </a:xfrm>
          <a:custGeom>
            <a:rect b="b" l="l" r="r" t="t"/>
            <a:pathLst>
              <a:path extrusionOk="0" h="642171" w="1605429">
                <a:moveTo>
                  <a:pt x="0" y="0"/>
                </a:moveTo>
                <a:lnTo>
                  <a:pt x="1284344" y="0"/>
                </a:lnTo>
                <a:lnTo>
                  <a:pt x="1605429" y="321086"/>
                </a:lnTo>
                <a:lnTo>
                  <a:pt x="1284344" y="642171"/>
                </a:lnTo>
                <a:lnTo>
                  <a:pt x="0" y="642171"/>
                </a:lnTo>
                <a:lnTo>
                  <a:pt x="321086" y="321086"/>
                </a:lnTo>
                <a:lnTo>
                  <a:pt x="0" y="0"/>
                </a:lnTo>
                <a:close/>
              </a:path>
            </a:pathLst>
          </a:custGeom>
          <a:solidFill>
            <a:srgbClr val="3C78D8"/>
          </a:solidFill>
          <a:ln cap="flat" cmpd="sng" w="57150">
            <a:solidFill>
              <a:schemeClr val="dk1"/>
            </a:solidFill>
            <a:prstDash val="solid"/>
            <a:round/>
            <a:headEnd len="sm" w="sm" type="none"/>
            <a:tailEnd len="sm" w="sm" type="none"/>
          </a:ln>
        </p:spPr>
        <p:txBody>
          <a:bodyPr anchorCtr="0" anchor="ctr" bIns="66000" lIns="679650" spcFirstLastPara="1" rIns="547625" wrap="square" tIns="66000">
            <a:noAutofit/>
          </a:bodyPr>
          <a:lstStyle/>
          <a:p>
            <a:pPr indent="0" lvl="0" marL="0" marR="0" rtl="0" algn="ctr">
              <a:lnSpc>
                <a:spcPct val="90000"/>
              </a:lnSpc>
              <a:spcBef>
                <a:spcPts val="0"/>
              </a:spcBef>
              <a:spcAft>
                <a:spcPts val="0"/>
              </a:spcAft>
              <a:buClr>
                <a:srgbClr val="FFFFFF"/>
              </a:buClr>
              <a:buSzPts val="3600"/>
              <a:buFont typeface="Arial"/>
              <a:buNone/>
            </a:pPr>
            <a:r>
              <a:rPr b="1" i="0" lang="en-US" sz="3600" u="none" cap="none" strike="noStrike">
                <a:solidFill>
                  <a:srgbClr val="FFFFFF"/>
                </a:solidFill>
                <a:latin typeface="Calibri"/>
                <a:ea typeface="Calibri"/>
                <a:cs typeface="Calibri"/>
                <a:sym typeface="Calibri"/>
              </a:rPr>
              <a:t>Save</a:t>
            </a:r>
            <a:endParaRPr sz="2700">
              <a:solidFill>
                <a:schemeClr val="dk1"/>
              </a:solidFill>
              <a:latin typeface="Avenir"/>
              <a:ea typeface="Avenir"/>
              <a:cs typeface="Avenir"/>
              <a:sym typeface="Avenir"/>
            </a:endParaRPr>
          </a:p>
        </p:txBody>
      </p:sp>
      <p:sp>
        <p:nvSpPr>
          <p:cNvPr id="347" name="Google Shape;347;g1ee5b33855f_3_190"/>
          <p:cNvSpPr/>
          <p:nvPr/>
        </p:nvSpPr>
        <p:spPr>
          <a:xfrm>
            <a:off x="5491476" y="3980541"/>
            <a:ext cx="2075855" cy="1169838"/>
          </a:xfrm>
          <a:custGeom>
            <a:rect b="b" l="l" r="r" t="t"/>
            <a:pathLst>
              <a:path extrusionOk="0" h="642171" w="1605429">
                <a:moveTo>
                  <a:pt x="0" y="0"/>
                </a:moveTo>
                <a:lnTo>
                  <a:pt x="1284344" y="0"/>
                </a:lnTo>
                <a:lnTo>
                  <a:pt x="1605429" y="321086"/>
                </a:lnTo>
                <a:lnTo>
                  <a:pt x="1284344" y="642171"/>
                </a:lnTo>
                <a:lnTo>
                  <a:pt x="0" y="642171"/>
                </a:lnTo>
                <a:lnTo>
                  <a:pt x="321086" y="321086"/>
                </a:lnTo>
                <a:lnTo>
                  <a:pt x="0" y="0"/>
                </a:lnTo>
                <a:close/>
              </a:path>
            </a:pathLst>
          </a:custGeom>
          <a:solidFill>
            <a:srgbClr val="3C78D8"/>
          </a:solidFill>
          <a:ln cap="flat" cmpd="sng" w="57150">
            <a:solidFill>
              <a:schemeClr val="dk1"/>
            </a:solidFill>
            <a:prstDash val="solid"/>
            <a:round/>
            <a:headEnd len="sm" w="sm" type="none"/>
            <a:tailEnd len="sm" w="sm" type="none"/>
          </a:ln>
        </p:spPr>
        <p:txBody>
          <a:bodyPr anchorCtr="0" anchor="ctr" bIns="75975" lIns="709650" spcFirstLastPara="1" rIns="557625" wrap="square" tIns="75975">
            <a:noAutofit/>
          </a:bodyPr>
          <a:lstStyle/>
          <a:p>
            <a:pPr indent="0" lvl="0" marL="0" marR="0" rtl="0" algn="ctr">
              <a:lnSpc>
                <a:spcPct val="90000"/>
              </a:lnSpc>
              <a:spcBef>
                <a:spcPts val="0"/>
              </a:spcBef>
              <a:spcAft>
                <a:spcPts val="0"/>
              </a:spcAft>
              <a:buClr>
                <a:srgbClr val="FFFFFF"/>
              </a:buClr>
              <a:buSzPts val="3600"/>
              <a:buFont typeface="Arial"/>
              <a:buNone/>
            </a:pPr>
            <a:r>
              <a:rPr b="1" i="0" lang="en-US" sz="3600" u="none" cap="none" strike="noStrike">
                <a:solidFill>
                  <a:srgbClr val="FFFFFF"/>
                </a:solidFill>
                <a:latin typeface="Calibri"/>
                <a:ea typeface="Calibri"/>
                <a:cs typeface="Calibri"/>
                <a:sym typeface="Calibri"/>
              </a:rPr>
              <a:t>Tax</a:t>
            </a:r>
            <a:endParaRPr sz="2700">
              <a:solidFill>
                <a:schemeClr val="dk1"/>
              </a:solidFill>
              <a:latin typeface="Avenir"/>
              <a:ea typeface="Avenir"/>
              <a:cs typeface="Avenir"/>
              <a:sym typeface="Avenir"/>
            </a:endParaRPr>
          </a:p>
        </p:txBody>
      </p:sp>
      <p:cxnSp>
        <p:nvCxnSpPr>
          <p:cNvPr id="348" name="Google Shape;348;g1ee5b33855f_3_190"/>
          <p:cNvCxnSpPr/>
          <p:nvPr/>
        </p:nvCxnSpPr>
        <p:spPr>
          <a:xfrm flipH="1" rot="10800000">
            <a:off x="7567331" y="1857404"/>
            <a:ext cx="3108374" cy="2758563"/>
          </a:xfrm>
          <a:prstGeom prst="straightConnector1">
            <a:avLst/>
          </a:prstGeom>
          <a:noFill/>
          <a:ln cap="flat" cmpd="sng" w="38100">
            <a:solidFill>
              <a:srgbClr val="3C78D8"/>
            </a:solidFill>
            <a:prstDash val="dash"/>
            <a:round/>
            <a:headEnd len="sm" w="sm" type="none"/>
            <a:tailEnd len="med" w="med" type="triangle"/>
          </a:ln>
        </p:spPr>
      </p:cxnSp>
      <p:sp>
        <p:nvSpPr>
          <p:cNvPr id="349" name="Google Shape;349;g1ee5b33855f_3_190"/>
          <p:cNvSpPr txBox="1"/>
          <p:nvPr/>
        </p:nvSpPr>
        <p:spPr>
          <a:xfrm>
            <a:off x="10675704" y="894150"/>
            <a:ext cx="1616850" cy="877500"/>
          </a:xfrm>
          <a:prstGeom prst="rect">
            <a:avLst/>
          </a:prstGeom>
          <a:solidFill>
            <a:srgbClr val="3C78D8"/>
          </a:solidFill>
          <a:ln cap="flat" cmpd="sng" w="57150">
            <a:solidFill>
              <a:srgbClr val="3C78D8"/>
            </a:solidFill>
            <a:prstDash val="solid"/>
            <a:round/>
            <a:headEnd len="sm" w="sm" type="none"/>
            <a:tailEnd len="sm" w="sm" type="none"/>
          </a:ln>
          <a:effectLst>
            <a:outerShdw blurRad="40000" rotWithShape="0" dir="5400000" dist="23000">
              <a:srgbClr val="000000">
                <a:alpha val="34509"/>
              </a:srgbClr>
            </a:outerShdw>
          </a:effectLst>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FFFFFF"/>
              </a:buClr>
              <a:buSzPts val="4800"/>
              <a:buFont typeface="Arial"/>
              <a:buNone/>
            </a:pPr>
            <a:r>
              <a:rPr b="1" i="0" lang="en-US" sz="4800" u="none" cap="none" strike="noStrike">
                <a:solidFill>
                  <a:srgbClr val="FFFFFF"/>
                </a:solidFill>
                <a:latin typeface="Calibri"/>
                <a:ea typeface="Calibri"/>
                <a:cs typeface="Calibri"/>
                <a:sym typeface="Calibri"/>
              </a:rPr>
              <a:t>Now</a:t>
            </a:r>
            <a:endParaRPr sz="2700">
              <a:solidFill>
                <a:schemeClr val="dk1"/>
              </a:solidFill>
              <a:latin typeface="Avenir"/>
              <a:ea typeface="Avenir"/>
              <a:cs typeface="Avenir"/>
              <a:sym typeface="Avenir"/>
            </a:endParaRPr>
          </a:p>
        </p:txBody>
      </p:sp>
      <p:grpSp>
        <p:nvGrpSpPr>
          <p:cNvPr id="350" name="Google Shape;350;g1ee5b33855f_3_190"/>
          <p:cNvGrpSpPr/>
          <p:nvPr/>
        </p:nvGrpSpPr>
        <p:grpSpPr>
          <a:xfrm>
            <a:off x="11484129" y="35696"/>
            <a:ext cx="6026938" cy="3792292"/>
            <a:chOff x="7689570" y="424554"/>
            <a:chExt cx="4058294" cy="2888045"/>
          </a:xfrm>
        </p:grpSpPr>
        <p:grpSp>
          <p:nvGrpSpPr>
            <p:cNvPr id="351" name="Google Shape;351;g1ee5b33855f_3_190"/>
            <p:cNvGrpSpPr/>
            <p:nvPr/>
          </p:nvGrpSpPr>
          <p:grpSpPr>
            <a:xfrm>
              <a:off x="7689570" y="424554"/>
              <a:ext cx="3489804" cy="2888045"/>
              <a:chOff x="8265610" y="283363"/>
              <a:chExt cx="3884608" cy="3214772"/>
            </a:xfrm>
          </p:grpSpPr>
          <p:sp>
            <p:nvSpPr>
              <p:cNvPr id="352" name="Google Shape;352;g1ee5b33855f_3_190"/>
              <p:cNvSpPr/>
              <p:nvPr/>
            </p:nvSpPr>
            <p:spPr>
              <a:xfrm>
                <a:off x="9330076" y="283363"/>
                <a:ext cx="2161400" cy="135990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53" name="Google Shape;353;g1ee5b33855f_3_190"/>
              <p:cNvSpPr/>
              <p:nvPr/>
            </p:nvSpPr>
            <p:spPr>
              <a:xfrm>
                <a:off x="9409184" y="719279"/>
                <a:ext cx="2096770" cy="936625"/>
              </a:xfrm>
              <a:custGeom>
                <a:rect b="b" l="l" r="r" t="t"/>
                <a:pathLst>
                  <a:path extrusionOk="0" h="936625" w="2096770">
                    <a:moveTo>
                      <a:pt x="2096465" y="0"/>
                    </a:moveTo>
                    <a:lnTo>
                      <a:pt x="0" y="936091"/>
                    </a:lnTo>
                    <a:lnTo>
                      <a:pt x="2096465" y="936091"/>
                    </a:lnTo>
                    <a:lnTo>
                      <a:pt x="2096465" y="0"/>
                    </a:lnTo>
                    <a:close/>
                  </a:path>
                </a:pathLst>
              </a:custGeom>
              <a:solidFill>
                <a:srgbClr val="D7F0F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54" name="Google Shape;354;g1ee5b33855f_3_190"/>
              <p:cNvSpPr/>
              <p:nvPr/>
            </p:nvSpPr>
            <p:spPr>
              <a:xfrm>
                <a:off x="9410726" y="717505"/>
                <a:ext cx="2096770" cy="936625"/>
              </a:xfrm>
              <a:custGeom>
                <a:rect b="b" l="l" r="r" t="t"/>
                <a:pathLst>
                  <a:path extrusionOk="0" h="936625" w="2096770">
                    <a:moveTo>
                      <a:pt x="0" y="936091"/>
                    </a:moveTo>
                    <a:lnTo>
                      <a:pt x="2096465" y="936091"/>
                    </a:lnTo>
                    <a:lnTo>
                      <a:pt x="2096465" y="0"/>
                    </a:lnTo>
                    <a:lnTo>
                      <a:pt x="0" y="936091"/>
                    </a:lnTo>
                    <a:close/>
                  </a:path>
                </a:pathLst>
              </a:custGeom>
              <a:noFill/>
              <a:ln cap="flat" cmpd="sng" w="12700">
                <a:solidFill>
                  <a:srgbClr val="BCBEC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55" name="Google Shape;355;g1ee5b33855f_3_190"/>
              <p:cNvSpPr/>
              <p:nvPr/>
            </p:nvSpPr>
            <p:spPr>
              <a:xfrm>
                <a:off x="9940743" y="1469310"/>
                <a:ext cx="0" cy="161925"/>
              </a:xfrm>
              <a:custGeom>
                <a:rect b="b" l="l" r="r" t="t"/>
                <a:pathLst>
                  <a:path extrusionOk="0" h="161925" w="120000">
                    <a:moveTo>
                      <a:pt x="0" y="0"/>
                    </a:moveTo>
                    <a:lnTo>
                      <a:pt x="0" y="161734"/>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56" name="Google Shape;356;g1ee5b33855f_3_190"/>
              <p:cNvSpPr/>
              <p:nvPr/>
            </p:nvSpPr>
            <p:spPr>
              <a:xfrm>
                <a:off x="9940743" y="1433368"/>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57" name="Google Shape;357;g1ee5b33855f_3_190"/>
              <p:cNvSpPr/>
              <p:nvPr/>
            </p:nvSpPr>
            <p:spPr>
              <a:xfrm>
                <a:off x="9940743" y="1649014"/>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58" name="Google Shape;358;g1ee5b33855f_3_190"/>
              <p:cNvSpPr/>
              <p:nvPr/>
            </p:nvSpPr>
            <p:spPr>
              <a:xfrm>
                <a:off x="10463768" y="1230392"/>
                <a:ext cx="0" cy="400050"/>
              </a:xfrm>
              <a:custGeom>
                <a:rect b="b" l="l" r="r" t="t"/>
                <a:pathLst>
                  <a:path extrusionOk="0" h="400050" w="120000">
                    <a:moveTo>
                      <a:pt x="0" y="0"/>
                    </a:moveTo>
                    <a:lnTo>
                      <a:pt x="0" y="399592"/>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59" name="Google Shape;359;g1ee5b33855f_3_190"/>
              <p:cNvSpPr/>
              <p:nvPr/>
            </p:nvSpPr>
            <p:spPr>
              <a:xfrm>
                <a:off x="10463768" y="1192341"/>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60" name="Google Shape;360;g1ee5b33855f_3_190"/>
              <p:cNvSpPr/>
              <p:nvPr/>
            </p:nvSpPr>
            <p:spPr>
              <a:xfrm>
                <a:off x="10463768" y="1649020"/>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61" name="Google Shape;361;g1ee5b33855f_3_190"/>
              <p:cNvSpPr/>
              <p:nvPr/>
            </p:nvSpPr>
            <p:spPr>
              <a:xfrm>
                <a:off x="10986806" y="1003764"/>
                <a:ext cx="0" cy="626745"/>
              </a:xfrm>
              <a:custGeom>
                <a:rect b="b" l="l" r="r" t="t"/>
                <a:pathLst>
                  <a:path extrusionOk="0" h="626745" w="120000">
                    <a:moveTo>
                      <a:pt x="0" y="0"/>
                    </a:moveTo>
                    <a:lnTo>
                      <a:pt x="0" y="626275"/>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62" name="Google Shape;362;g1ee5b33855f_3_190"/>
              <p:cNvSpPr/>
              <p:nvPr/>
            </p:nvSpPr>
            <p:spPr>
              <a:xfrm>
                <a:off x="10986806" y="965812"/>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63" name="Google Shape;363;g1ee5b33855f_3_190"/>
              <p:cNvSpPr/>
              <p:nvPr/>
            </p:nvSpPr>
            <p:spPr>
              <a:xfrm>
                <a:off x="10986806" y="1649022"/>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64" name="Google Shape;364;g1ee5b33855f_3_190"/>
              <p:cNvSpPr txBox="1"/>
              <p:nvPr/>
            </p:nvSpPr>
            <p:spPr>
              <a:xfrm>
                <a:off x="8265610" y="1877909"/>
                <a:ext cx="3884608" cy="1620226"/>
              </a:xfrm>
              <a:prstGeom prst="rect">
                <a:avLst/>
              </a:prstGeom>
              <a:noFill/>
              <a:ln>
                <a:noFill/>
              </a:ln>
            </p:spPr>
            <p:txBody>
              <a:bodyPr anchorCtr="0" anchor="t" bIns="0" lIns="0" spcFirstLastPara="1" rIns="0" wrap="square" tIns="0">
                <a:spAutoFit/>
              </a:bodyPr>
              <a:lstStyle/>
              <a:p>
                <a:pPr indent="-419100" lvl="0" marL="444500" marR="12700" rtl="0" algn="l">
                  <a:lnSpc>
                    <a:spcPct val="115000"/>
                  </a:lnSpc>
                  <a:spcBef>
                    <a:spcPts val="0"/>
                  </a:spcBef>
                  <a:spcAft>
                    <a:spcPts val="0"/>
                  </a:spcAft>
                  <a:buClr>
                    <a:srgbClr val="000000"/>
                  </a:buClr>
                  <a:buSzPts val="1800"/>
                  <a:buFont typeface="Arial"/>
                  <a:buChar char="•"/>
                </a:pPr>
                <a:r>
                  <a:rPr b="1" i="0" lang="en-US" sz="2700" u="none" cap="none" strike="noStrike">
                    <a:solidFill>
                      <a:srgbClr val="000000"/>
                    </a:solidFill>
                    <a:latin typeface="Calibri"/>
                    <a:ea typeface="Calibri"/>
                    <a:cs typeface="Calibri"/>
                    <a:sym typeface="Calibri"/>
                  </a:rPr>
                  <a:t>Savings Accounts </a:t>
                </a:r>
                <a:endParaRPr b="1" i="0" sz="2700" u="none" cap="none" strike="noStrike">
                  <a:solidFill>
                    <a:srgbClr val="000000"/>
                  </a:solidFill>
                  <a:latin typeface="Calibri"/>
                  <a:ea typeface="Calibri"/>
                  <a:cs typeface="Calibri"/>
                  <a:sym typeface="Calibri"/>
                </a:endParaRPr>
              </a:p>
              <a:p>
                <a:pPr indent="-419100" lvl="0" marL="444500" marR="12700" rtl="0" algn="l">
                  <a:lnSpc>
                    <a:spcPct val="115000"/>
                  </a:lnSpc>
                  <a:spcBef>
                    <a:spcPts val="0"/>
                  </a:spcBef>
                  <a:spcAft>
                    <a:spcPts val="0"/>
                  </a:spcAft>
                  <a:buClr>
                    <a:srgbClr val="000000"/>
                  </a:buClr>
                  <a:buSzPts val="1800"/>
                  <a:buFont typeface="Arial"/>
                  <a:buChar char="•"/>
                </a:pPr>
                <a:r>
                  <a:rPr b="1" i="0" lang="en-US" sz="2700" u="none" cap="none" strike="noStrike">
                    <a:solidFill>
                      <a:srgbClr val="000000"/>
                    </a:solidFill>
                    <a:latin typeface="Calibri"/>
                    <a:ea typeface="Calibri"/>
                    <a:cs typeface="Calibri"/>
                    <a:sym typeface="Calibri"/>
                  </a:rPr>
                  <a:t>Guaranteed Income Certificate</a:t>
                </a:r>
                <a:endParaRPr sz="2700">
                  <a:solidFill>
                    <a:schemeClr val="dk1"/>
                  </a:solidFill>
                  <a:latin typeface="Avenir"/>
                  <a:ea typeface="Avenir"/>
                  <a:cs typeface="Avenir"/>
                  <a:sym typeface="Avenir"/>
                </a:endParaRPr>
              </a:p>
              <a:p>
                <a:pPr indent="-419100" lvl="0" marL="444500" marR="12700" rtl="0" algn="l">
                  <a:lnSpc>
                    <a:spcPct val="115000"/>
                  </a:lnSpc>
                  <a:spcBef>
                    <a:spcPts val="0"/>
                  </a:spcBef>
                  <a:spcAft>
                    <a:spcPts val="0"/>
                  </a:spcAft>
                  <a:buClr>
                    <a:srgbClr val="000000"/>
                  </a:buClr>
                  <a:buSzPts val="1800"/>
                  <a:buFont typeface="Arial"/>
                  <a:buChar char="•"/>
                </a:pPr>
                <a:r>
                  <a:rPr b="1" lang="en-US" sz="2700">
                    <a:solidFill>
                      <a:schemeClr val="dk1"/>
                    </a:solidFill>
                    <a:latin typeface="Calibri"/>
                    <a:ea typeface="Calibri"/>
                    <a:cs typeface="Calibri"/>
                    <a:sym typeface="Calibri"/>
                  </a:rPr>
                  <a:t>non-registered accounts</a:t>
                </a:r>
                <a:endParaRPr b="1" sz="2700">
                  <a:solidFill>
                    <a:schemeClr val="dk1"/>
                  </a:solidFill>
                  <a:latin typeface="Calibri"/>
                  <a:ea typeface="Calibri"/>
                  <a:cs typeface="Calibri"/>
                  <a:sym typeface="Calibri"/>
                </a:endParaRPr>
              </a:p>
              <a:p>
                <a:pPr indent="-419100" lvl="0" marL="444500" marR="12700" rtl="0" algn="l">
                  <a:lnSpc>
                    <a:spcPct val="115000"/>
                  </a:lnSpc>
                  <a:spcBef>
                    <a:spcPts val="0"/>
                  </a:spcBef>
                  <a:spcAft>
                    <a:spcPts val="0"/>
                  </a:spcAft>
                  <a:buClr>
                    <a:schemeClr val="dk1"/>
                  </a:buClr>
                  <a:buSzPts val="1800"/>
                  <a:buFont typeface="Calibri"/>
                  <a:buChar char="•"/>
                </a:pPr>
                <a:r>
                  <a:rPr b="1" lang="en-US" sz="2700">
                    <a:solidFill>
                      <a:schemeClr val="dk1"/>
                    </a:solidFill>
                    <a:latin typeface="Calibri"/>
                    <a:ea typeface="Calibri"/>
                    <a:cs typeface="Calibri"/>
                    <a:sym typeface="Calibri"/>
                  </a:rPr>
                  <a:t>Employment Income</a:t>
                </a:r>
                <a:endParaRPr b="1" sz="2700">
                  <a:solidFill>
                    <a:schemeClr val="dk1"/>
                  </a:solidFill>
                  <a:latin typeface="Calibri"/>
                  <a:ea typeface="Calibri"/>
                  <a:cs typeface="Calibri"/>
                  <a:sym typeface="Calibri"/>
                </a:endParaRPr>
              </a:p>
            </p:txBody>
          </p:sp>
        </p:grpSp>
        <p:sp>
          <p:nvSpPr>
            <p:cNvPr id="365" name="Google Shape;365;g1ee5b33855f_3_190"/>
            <p:cNvSpPr/>
            <p:nvPr/>
          </p:nvSpPr>
          <p:spPr>
            <a:xfrm>
              <a:off x="10684964" y="816196"/>
              <a:ext cx="1062900" cy="870900"/>
            </a:xfrm>
            <a:prstGeom prst="rect">
              <a:avLst/>
            </a:prstGeom>
            <a:noFill/>
            <a:ln>
              <a:noFill/>
            </a:ln>
          </p:spPr>
          <p:txBody>
            <a:bodyPr anchorCtr="0" anchor="t" bIns="68550" lIns="137150" spcFirstLastPara="1" rIns="137150" wrap="square" tIns="68550">
              <a:noAutofit/>
            </a:bodyPr>
            <a:lstStyle/>
            <a:p>
              <a:pPr indent="0" lvl="0" marL="25400" marR="12700" rtl="0" algn="ctr">
                <a:lnSpc>
                  <a:spcPct val="126699"/>
                </a:lnSpc>
                <a:spcBef>
                  <a:spcPts val="0"/>
                </a:spcBef>
                <a:spcAft>
                  <a:spcPts val="0"/>
                </a:spcAft>
                <a:buClr>
                  <a:srgbClr val="757070"/>
                </a:buClr>
                <a:buSzPts val="2400"/>
                <a:buFont typeface="Arial"/>
                <a:buNone/>
              </a:pPr>
              <a:r>
                <a:rPr b="1" i="0" lang="en-US" sz="2700" u="none" cap="none" strike="noStrike">
                  <a:solidFill>
                    <a:srgbClr val="7030A0"/>
                  </a:solidFill>
                  <a:latin typeface="Arial"/>
                  <a:ea typeface="Arial"/>
                  <a:cs typeface="Arial"/>
                  <a:sym typeface="Arial"/>
                </a:rPr>
                <a:t>Taxable</a:t>
              </a:r>
              <a:endParaRPr b="1" i="0" sz="2700" u="none" cap="none" strike="noStrike">
                <a:solidFill>
                  <a:srgbClr val="7030A0"/>
                </a:solidFill>
                <a:latin typeface="Arial"/>
                <a:ea typeface="Arial"/>
                <a:cs typeface="Arial"/>
                <a:sym typeface="Arial"/>
              </a:endParaRPr>
            </a:p>
          </p:txBody>
        </p:sp>
      </p:grpSp>
      <p:cxnSp>
        <p:nvCxnSpPr>
          <p:cNvPr id="366" name="Google Shape;366;g1ee5b33855f_3_190"/>
          <p:cNvCxnSpPr/>
          <p:nvPr/>
        </p:nvCxnSpPr>
        <p:spPr>
          <a:xfrm>
            <a:off x="7606519" y="4637577"/>
            <a:ext cx="5036113" cy="5103"/>
          </a:xfrm>
          <a:prstGeom prst="straightConnector1">
            <a:avLst/>
          </a:prstGeom>
          <a:noFill/>
          <a:ln cap="flat" cmpd="sng" w="38100">
            <a:solidFill>
              <a:srgbClr val="3C78D8"/>
            </a:solidFill>
            <a:prstDash val="dash"/>
            <a:round/>
            <a:headEnd len="sm" w="sm" type="none"/>
            <a:tailEnd len="med" w="med" type="triangle"/>
          </a:ln>
        </p:spPr>
      </p:cxnSp>
      <p:sp>
        <p:nvSpPr>
          <p:cNvPr id="367" name="Google Shape;367;g1ee5b33855f_3_190"/>
          <p:cNvSpPr txBox="1"/>
          <p:nvPr/>
        </p:nvSpPr>
        <p:spPr>
          <a:xfrm>
            <a:off x="12642633" y="4204098"/>
            <a:ext cx="1674450" cy="877500"/>
          </a:xfrm>
          <a:prstGeom prst="rect">
            <a:avLst/>
          </a:prstGeom>
          <a:solidFill>
            <a:srgbClr val="3C78D8"/>
          </a:solidFill>
          <a:ln cap="flat" cmpd="sng" w="57150">
            <a:solidFill>
              <a:srgbClr val="3C78D8"/>
            </a:solidFill>
            <a:prstDash val="solid"/>
            <a:round/>
            <a:headEnd len="sm" w="sm" type="none"/>
            <a:tailEnd len="sm" w="sm" type="none"/>
          </a:ln>
          <a:effectLst>
            <a:outerShdw blurRad="40000" rotWithShape="0" dir="5400000" dist="23000">
              <a:srgbClr val="000000">
                <a:alpha val="34509"/>
              </a:srgbClr>
            </a:outerShdw>
          </a:effectLst>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FFFFFF"/>
              </a:buClr>
              <a:buSzPts val="4800"/>
              <a:buFont typeface="Arial"/>
              <a:buNone/>
            </a:pPr>
            <a:r>
              <a:rPr b="1" i="0" lang="en-US" sz="4800" u="none" cap="none" strike="noStrike">
                <a:solidFill>
                  <a:srgbClr val="FFFFFF"/>
                </a:solidFill>
                <a:latin typeface="Calibri"/>
                <a:ea typeface="Calibri"/>
                <a:cs typeface="Calibri"/>
                <a:sym typeface="Calibri"/>
              </a:rPr>
              <a:t>Later</a:t>
            </a:r>
            <a:endParaRPr sz="2700">
              <a:solidFill>
                <a:schemeClr val="dk1"/>
              </a:solidFill>
              <a:latin typeface="Avenir"/>
              <a:ea typeface="Avenir"/>
              <a:cs typeface="Avenir"/>
              <a:sym typeface="Avenir"/>
            </a:endParaRPr>
          </a:p>
        </p:txBody>
      </p:sp>
      <p:grpSp>
        <p:nvGrpSpPr>
          <p:cNvPr id="368" name="Google Shape;368;g1ee5b33855f_3_190"/>
          <p:cNvGrpSpPr/>
          <p:nvPr/>
        </p:nvGrpSpPr>
        <p:grpSpPr>
          <a:xfrm>
            <a:off x="10815909" y="3129018"/>
            <a:ext cx="7206738" cy="5124445"/>
            <a:chOff x="7797943" y="2111418"/>
            <a:chExt cx="4295094" cy="3294405"/>
          </a:xfrm>
        </p:grpSpPr>
        <p:grpSp>
          <p:nvGrpSpPr>
            <p:cNvPr id="369" name="Google Shape;369;g1ee5b33855f_3_190"/>
            <p:cNvGrpSpPr/>
            <p:nvPr/>
          </p:nvGrpSpPr>
          <p:grpSpPr>
            <a:xfrm>
              <a:off x="7797943" y="2503592"/>
              <a:ext cx="4140365" cy="2902231"/>
              <a:chOff x="1278435" y="4001311"/>
              <a:chExt cx="4913062" cy="4502997"/>
            </a:xfrm>
          </p:grpSpPr>
          <p:sp>
            <p:nvSpPr>
              <p:cNvPr id="370" name="Google Shape;370;g1ee5b33855f_3_190"/>
              <p:cNvSpPr/>
              <p:nvPr/>
            </p:nvSpPr>
            <p:spPr>
              <a:xfrm>
                <a:off x="3925317" y="4001311"/>
                <a:ext cx="2158161" cy="1600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1" name="Google Shape;371;g1ee5b33855f_3_190"/>
              <p:cNvSpPr/>
              <p:nvPr/>
            </p:nvSpPr>
            <p:spPr>
              <a:xfrm>
                <a:off x="4022242" y="4715172"/>
                <a:ext cx="2096769" cy="936625"/>
              </a:xfrm>
              <a:custGeom>
                <a:rect b="b" l="l" r="r" t="t"/>
                <a:pathLst>
                  <a:path extrusionOk="0" h="936625" w="2096770">
                    <a:moveTo>
                      <a:pt x="2096465" y="0"/>
                    </a:moveTo>
                    <a:lnTo>
                      <a:pt x="0" y="936091"/>
                    </a:lnTo>
                    <a:lnTo>
                      <a:pt x="2096465" y="936091"/>
                    </a:lnTo>
                    <a:lnTo>
                      <a:pt x="20964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2" name="Google Shape;372;g1ee5b33855f_3_190"/>
              <p:cNvSpPr/>
              <p:nvPr/>
            </p:nvSpPr>
            <p:spPr>
              <a:xfrm>
                <a:off x="4022241" y="4715172"/>
                <a:ext cx="2096770" cy="936625"/>
              </a:xfrm>
              <a:custGeom>
                <a:rect b="b" l="l" r="r" t="t"/>
                <a:pathLst>
                  <a:path extrusionOk="0" h="936625" w="2096770">
                    <a:moveTo>
                      <a:pt x="0" y="936091"/>
                    </a:moveTo>
                    <a:lnTo>
                      <a:pt x="2096465" y="936091"/>
                    </a:lnTo>
                    <a:lnTo>
                      <a:pt x="2096465" y="0"/>
                    </a:lnTo>
                    <a:lnTo>
                      <a:pt x="0" y="936091"/>
                    </a:lnTo>
                    <a:close/>
                  </a:path>
                </a:pathLst>
              </a:custGeom>
              <a:noFill/>
              <a:ln cap="flat" cmpd="sng" w="12700">
                <a:solidFill>
                  <a:srgbClr val="BCBEC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3" name="Google Shape;373;g1ee5b33855f_3_190"/>
              <p:cNvSpPr/>
              <p:nvPr/>
            </p:nvSpPr>
            <p:spPr>
              <a:xfrm>
                <a:off x="5598321" y="4725598"/>
                <a:ext cx="514350" cy="919480"/>
              </a:xfrm>
              <a:custGeom>
                <a:rect b="b" l="l" r="r" t="t"/>
                <a:pathLst>
                  <a:path extrusionOk="0" h="919479" w="514350">
                    <a:moveTo>
                      <a:pt x="514045" y="0"/>
                    </a:moveTo>
                    <a:lnTo>
                      <a:pt x="0" y="226415"/>
                    </a:lnTo>
                    <a:lnTo>
                      <a:pt x="0" y="919327"/>
                    </a:lnTo>
                    <a:lnTo>
                      <a:pt x="514045" y="919327"/>
                    </a:lnTo>
                    <a:lnTo>
                      <a:pt x="514045" y="0"/>
                    </a:lnTo>
                    <a:close/>
                  </a:path>
                </a:pathLst>
              </a:custGeom>
              <a:solidFill>
                <a:srgbClr val="D7F0F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4" name="Google Shape;374;g1ee5b33855f_3_190"/>
              <p:cNvSpPr/>
              <p:nvPr/>
            </p:nvSpPr>
            <p:spPr>
              <a:xfrm>
                <a:off x="4552258" y="5465489"/>
                <a:ext cx="0" cy="161290"/>
              </a:xfrm>
              <a:custGeom>
                <a:rect b="b" l="l" r="r" t="t"/>
                <a:pathLst>
                  <a:path extrusionOk="0" h="161289" w="120000">
                    <a:moveTo>
                      <a:pt x="0" y="0"/>
                    </a:moveTo>
                    <a:lnTo>
                      <a:pt x="0" y="161213"/>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5" name="Google Shape;375;g1ee5b33855f_3_190"/>
              <p:cNvSpPr/>
              <p:nvPr/>
            </p:nvSpPr>
            <p:spPr>
              <a:xfrm>
                <a:off x="4552258" y="5429658"/>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6" name="Google Shape;376;g1ee5b33855f_3_190"/>
              <p:cNvSpPr/>
              <p:nvPr/>
            </p:nvSpPr>
            <p:spPr>
              <a:xfrm>
                <a:off x="4552258" y="5644631"/>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7" name="Google Shape;377;g1ee5b33855f_3_190"/>
              <p:cNvSpPr/>
              <p:nvPr/>
            </p:nvSpPr>
            <p:spPr>
              <a:xfrm>
                <a:off x="5075284" y="5227278"/>
                <a:ext cx="0" cy="398780"/>
              </a:xfrm>
              <a:custGeom>
                <a:rect b="b" l="l" r="r" t="t"/>
                <a:pathLst>
                  <a:path extrusionOk="0" h="398779" w="120000">
                    <a:moveTo>
                      <a:pt x="0" y="0"/>
                    </a:moveTo>
                    <a:lnTo>
                      <a:pt x="0" y="398373"/>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8" name="Google Shape;378;g1ee5b33855f_3_190"/>
              <p:cNvSpPr/>
              <p:nvPr/>
            </p:nvSpPr>
            <p:spPr>
              <a:xfrm>
                <a:off x="5075284" y="5189339"/>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79" name="Google Shape;379;g1ee5b33855f_3_190"/>
              <p:cNvSpPr/>
              <p:nvPr/>
            </p:nvSpPr>
            <p:spPr>
              <a:xfrm>
                <a:off x="5075284" y="5644634"/>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80" name="Google Shape;380;g1ee5b33855f_3_190"/>
              <p:cNvSpPr/>
              <p:nvPr/>
            </p:nvSpPr>
            <p:spPr>
              <a:xfrm>
                <a:off x="5598321" y="5001319"/>
                <a:ext cx="0" cy="624840"/>
              </a:xfrm>
              <a:custGeom>
                <a:rect b="b" l="l" r="r" t="t"/>
                <a:pathLst>
                  <a:path extrusionOk="0" h="624839" w="120000">
                    <a:moveTo>
                      <a:pt x="0" y="0"/>
                    </a:moveTo>
                    <a:lnTo>
                      <a:pt x="0" y="624382"/>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81" name="Google Shape;381;g1ee5b33855f_3_190"/>
              <p:cNvSpPr/>
              <p:nvPr/>
            </p:nvSpPr>
            <p:spPr>
              <a:xfrm>
                <a:off x="5598321" y="4963479"/>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82" name="Google Shape;382;g1ee5b33855f_3_190"/>
              <p:cNvSpPr/>
              <p:nvPr/>
            </p:nvSpPr>
            <p:spPr>
              <a:xfrm>
                <a:off x="5598321" y="5644631"/>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83" name="Google Shape;383;g1ee5b33855f_3_190"/>
              <p:cNvSpPr txBox="1"/>
              <p:nvPr/>
            </p:nvSpPr>
            <p:spPr>
              <a:xfrm>
                <a:off x="1278435" y="5644625"/>
                <a:ext cx="4913062" cy="2859683"/>
              </a:xfrm>
              <a:prstGeom prst="rect">
                <a:avLst/>
              </a:prstGeom>
              <a:noFill/>
              <a:ln>
                <a:noFill/>
              </a:ln>
            </p:spPr>
            <p:txBody>
              <a:bodyPr anchorCtr="0" anchor="t" bIns="0" lIns="0" spcFirstLastPara="1" rIns="0" wrap="square" tIns="0">
                <a:spAutoFit/>
              </a:bodyPr>
              <a:lstStyle/>
              <a:p>
                <a:pPr indent="-254000" lvl="0" marL="254000" marR="0" rtl="0" algn="l">
                  <a:lnSpc>
                    <a:spcPct val="115000"/>
                  </a:lnSpc>
                  <a:spcBef>
                    <a:spcPts val="0"/>
                  </a:spcBef>
                  <a:spcAft>
                    <a:spcPts val="0"/>
                  </a:spcAft>
                  <a:buClr>
                    <a:srgbClr val="414042"/>
                  </a:buClr>
                  <a:buSzPts val="1800"/>
                  <a:buFont typeface="Arial"/>
                  <a:buChar char="•"/>
                </a:pPr>
                <a:r>
                  <a:rPr b="1" i="0" lang="en-US" sz="2700" u="none" cap="none" strike="noStrike">
                    <a:solidFill>
                      <a:srgbClr val="414042"/>
                    </a:solidFill>
                    <a:latin typeface="Calibri"/>
                    <a:ea typeface="Calibri"/>
                    <a:cs typeface="Calibri"/>
                    <a:sym typeface="Calibri"/>
                  </a:rPr>
                  <a:t>Registered Retirement Savings Plans (RRSPs)</a:t>
                </a:r>
                <a:endParaRPr b="1" i="0" sz="2700" u="none" cap="none" strike="noStrike">
                  <a:solidFill>
                    <a:srgbClr val="000000"/>
                  </a:solidFill>
                  <a:latin typeface="Calibri"/>
                  <a:ea typeface="Calibri"/>
                  <a:cs typeface="Calibri"/>
                  <a:sym typeface="Calibri"/>
                </a:endParaRPr>
              </a:p>
              <a:p>
                <a:pPr indent="-254000" lvl="0" marL="279400" marR="12700" rtl="0" algn="l">
                  <a:lnSpc>
                    <a:spcPct val="115000"/>
                  </a:lnSpc>
                  <a:spcBef>
                    <a:spcPts val="0"/>
                  </a:spcBef>
                  <a:spcAft>
                    <a:spcPts val="0"/>
                  </a:spcAft>
                  <a:buClr>
                    <a:srgbClr val="414042"/>
                  </a:buClr>
                  <a:buSzPts val="1800"/>
                  <a:buFont typeface="Arial"/>
                  <a:buChar char="•"/>
                </a:pPr>
                <a:r>
                  <a:rPr b="1" i="0" lang="en-US" sz="2700" u="none" cap="none" strike="noStrike">
                    <a:solidFill>
                      <a:srgbClr val="414042"/>
                    </a:solidFill>
                    <a:latin typeface="Calibri"/>
                    <a:ea typeface="Calibri"/>
                    <a:cs typeface="Calibri"/>
                    <a:sym typeface="Calibri"/>
                  </a:rPr>
                  <a:t>Registered Education Savings Plans (RESP</a:t>
                </a:r>
                <a:r>
                  <a:rPr b="1" i="0" lang="en-US" sz="2700" u="none" cap="none" strike="noStrike">
                    <a:solidFill>
                      <a:srgbClr val="414042"/>
                    </a:solidFill>
                    <a:latin typeface="Arial"/>
                    <a:ea typeface="Arial"/>
                    <a:cs typeface="Arial"/>
                    <a:sym typeface="Arial"/>
                  </a:rPr>
                  <a:t>s)</a:t>
                </a:r>
                <a:endParaRPr b="1" i="0" sz="2700" u="none" cap="none" strike="noStrike">
                  <a:solidFill>
                    <a:srgbClr val="414042"/>
                  </a:solidFill>
                  <a:latin typeface="Arial"/>
                  <a:ea typeface="Arial"/>
                  <a:cs typeface="Arial"/>
                  <a:sym typeface="Arial"/>
                </a:endParaRPr>
              </a:p>
              <a:p>
                <a:pPr indent="-254000" lvl="0" marL="279400" marR="12700" rtl="0" algn="l">
                  <a:lnSpc>
                    <a:spcPct val="115000"/>
                  </a:lnSpc>
                  <a:spcBef>
                    <a:spcPts val="0"/>
                  </a:spcBef>
                  <a:spcAft>
                    <a:spcPts val="0"/>
                  </a:spcAft>
                  <a:buClr>
                    <a:srgbClr val="414042"/>
                  </a:buClr>
                  <a:buSzPts val="1800"/>
                  <a:buFont typeface="Calibri"/>
                  <a:buChar char="•"/>
                </a:pPr>
                <a:r>
                  <a:rPr b="1" lang="en-US" sz="2700">
                    <a:solidFill>
                      <a:srgbClr val="414042"/>
                    </a:solidFill>
                    <a:latin typeface="Calibri"/>
                    <a:ea typeface="Calibri"/>
                    <a:cs typeface="Calibri"/>
                    <a:sym typeface="Calibri"/>
                  </a:rPr>
                  <a:t>Retained Earnings in Corporation</a:t>
                </a:r>
                <a:endParaRPr b="1" sz="2700">
                  <a:solidFill>
                    <a:srgbClr val="414042"/>
                  </a:solidFill>
                  <a:latin typeface="Calibri"/>
                  <a:ea typeface="Calibri"/>
                  <a:cs typeface="Calibri"/>
                  <a:sym typeface="Calibri"/>
                </a:endParaRPr>
              </a:p>
              <a:p>
                <a:pPr indent="-254000" lvl="0" marL="279400" marR="12700" rtl="0" algn="l">
                  <a:lnSpc>
                    <a:spcPct val="115000"/>
                  </a:lnSpc>
                  <a:spcBef>
                    <a:spcPts val="0"/>
                  </a:spcBef>
                  <a:spcAft>
                    <a:spcPts val="0"/>
                  </a:spcAft>
                  <a:buClr>
                    <a:srgbClr val="414042"/>
                  </a:buClr>
                  <a:buSzPts val="1800"/>
                  <a:buFont typeface="Arial"/>
                  <a:buChar char="•"/>
                </a:pPr>
                <a:r>
                  <a:rPr b="1" lang="en-US" sz="2700">
                    <a:solidFill>
                      <a:srgbClr val="414042"/>
                    </a:solidFill>
                    <a:latin typeface="Calibri"/>
                    <a:ea typeface="Calibri"/>
                    <a:cs typeface="Calibri"/>
                    <a:sym typeface="Calibri"/>
                  </a:rPr>
                  <a:t>FHSA</a:t>
                </a:r>
                <a:endParaRPr sz="2100"/>
              </a:p>
              <a:p>
                <a:pPr indent="-254000" lvl="0" marL="279400" marR="12700" rtl="0" algn="l">
                  <a:lnSpc>
                    <a:spcPct val="115000"/>
                  </a:lnSpc>
                  <a:spcBef>
                    <a:spcPts val="0"/>
                  </a:spcBef>
                  <a:spcAft>
                    <a:spcPts val="0"/>
                  </a:spcAft>
                  <a:buClr>
                    <a:srgbClr val="414042"/>
                  </a:buClr>
                  <a:buSzPts val="1800"/>
                  <a:buFont typeface="Arial"/>
                  <a:buChar char="•"/>
                </a:pPr>
                <a:r>
                  <a:rPr b="1" lang="en-US" sz="2700">
                    <a:solidFill>
                      <a:srgbClr val="414042"/>
                    </a:solidFill>
                    <a:latin typeface="Calibri"/>
                    <a:ea typeface="Calibri"/>
                    <a:cs typeface="Calibri"/>
                    <a:sym typeface="Calibri"/>
                  </a:rPr>
                  <a:t>RPP</a:t>
                </a:r>
                <a:endParaRPr sz="2100"/>
              </a:p>
              <a:p>
                <a:pPr indent="-254000" lvl="0" marL="279400" marR="12700" rtl="0" algn="l">
                  <a:lnSpc>
                    <a:spcPct val="115000"/>
                  </a:lnSpc>
                  <a:spcBef>
                    <a:spcPts val="0"/>
                  </a:spcBef>
                  <a:spcAft>
                    <a:spcPts val="0"/>
                  </a:spcAft>
                  <a:buClr>
                    <a:srgbClr val="414042"/>
                  </a:buClr>
                  <a:buSzPts val="1800"/>
                  <a:buFont typeface="Calibri"/>
                  <a:buChar char="•"/>
                </a:pPr>
                <a:r>
                  <a:rPr b="1" lang="en-US" sz="2700">
                    <a:solidFill>
                      <a:srgbClr val="414042"/>
                    </a:solidFill>
                    <a:latin typeface="Calibri"/>
                    <a:ea typeface="Calibri"/>
                    <a:cs typeface="Calibri"/>
                    <a:sym typeface="Calibri"/>
                  </a:rPr>
                  <a:t>Charitable/Planned Giving</a:t>
                </a:r>
                <a:endParaRPr b="1" sz="2700">
                  <a:solidFill>
                    <a:srgbClr val="414042"/>
                  </a:solidFill>
                  <a:latin typeface="Calibri"/>
                  <a:ea typeface="Calibri"/>
                  <a:cs typeface="Calibri"/>
                  <a:sym typeface="Calibri"/>
                </a:endParaRPr>
              </a:p>
            </p:txBody>
          </p:sp>
        </p:grpSp>
        <p:sp>
          <p:nvSpPr>
            <p:cNvPr id="384" name="Google Shape;384;g1ee5b33855f_3_190"/>
            <p:cNvSpPr/>
            <p:nvPr/>
          </p:nvSpPr>
          <p:spPr>
            <a:xfrm>
              <a:off x="10326035" y="2111418"/>
              <a:ext cx="1767002" cy="369140"/>
            </a:xfrm>
            <a:prstGeom prst="rect">
              <a:avLst/>
            </a:prstGeom>
            <a:noFill/>
            <a:ln>
              <a:noFill/>
            </a:ln>
          </p:spPr>
          <p:txBody>
            <a:bodyPr anchorCtr="0" anchor="t" bIns="68550" lIns="137150" spcFirstLastPara="1" rIns="137150" wrap="square" tIns="68550">
              <a:noAutofit/>
            </a:bodyPr>
            <a:lstStyle/>
            <a:p>
              <a:pPr indent="0" lvl="0" marL="25400" marR="12700" rtl="0" algn="ctr">
                <a:lnSpc>
                  <a:spcPct val="126699"/>
                </a:lnSpc>
                <a:spcBef>
                  <a:spcPts val="0"/>
                </a:spcBef>
                <a:spcAft>
                  <a:spcPts val="0"/>
                </a:spcAft>
                <a:buClr>
                  <a:srgbClr val="757070"/>
                </a:buClr>
                <a:buSzPts val="2400"/>
                <a:buFont typeface="Arial"/>
                <a:buNone/>
              </a:pPr>
              <a:r>
                <a:rPr b="1" i="0" lang="en-US" sz="2700" u="none" cap="none" strike="noStrike">
                  <a:solidFill>
                    <a:srgbClr val="7030A0"/>
                  </a:solidFill>
                  <a:latin typeface="Arial"/>
                  <a:ea typeface="Arial"/>
                  <a:cs typeface="Arial"/>
                  <a:sym typeface="Arial"/>
                </a:rPr>
                <a:t>Tax Deferred</a:t>
              </a:r>
              <a:endParaRPr b="1" i="0" sz="2700" u="none" cap="none" strike="noStrike">
                <a:solidFill>
                  <a:srgbClr val="7030A0"/>
                </a:solidFill>
                <a:latin typeface="Arial"/>
                <a:ea typeface="Arial"/>
                <a:cs typeface="Arial"/>
                <a:sym typeface="Arial"/>
              </a:endParaRPr>
            </a:p>
          </p:txBody>
        </p:sp>
      </p:grpSp>
      <p:cxnSp>
        <p:nvCxnSpPr>
          <p:cNvPr id="385" name="Google Shape;385;g1ee5b33855f_3_190"/>
          <p:cNvCxnSpPr/>
          <p:nvPr/>
        </p:nvCxnSpPr>
        <p:spPr>
          <a:xfrm flipH="1">
            <a:off x="6473493" y="4692577"/>
            <a:ext cx="1093839" cy="2924316"/>
          </a:xfrm>
          <a:prstGeom prst="straightConnector1">
            <a:avLst/>
          </a:prstGeom>
          <a:noFill/>
          <a:ln cap="flat" cmpd="sng" w="38100">
            <a:solidFill>
              <a:srgbClr val="3C78D8"/>
            </a:solidFill>
            <a:prstDash val="dash"/>
            <a:round/>
            <a:headEnd len="sm" w="sm" type="none"/>
            <a:tailEnd len="med" w="med" type="triangle"/>
          </a:ln>
        </p:spPr>
      </p:cxnSp>
      <p:sp>
        <p:nvSpPr>
          <p:cNvPr id="386" name="Google Shape;386;g1ee5b33855f_3_190"/>
          <p:cNvSpPr txBox="1"/>
          <p:nvPr/>
        </p:nvSpPr>
        <p:spPr>
          <a:xfrm>
            <a:off x="5914422" y="7773237"/>
            <a:ext cx="3344850" cy="877500"/>
          </a:xfrm>
          <a:prstGeom prst="rect">
            <a:avLst/>
          </a:prstGeom>
          <a:solidFill>
            <a:srgbClr val="3C78D8"/>
          </a:solidFill>
          <a:ln cap="flat" cmpd="sng" w="57150">
            <a:solidFill>
              <a:srgbClr val="3C78D8"/>
            </a:solidFill>
            <a:prstDash val="solid"/>
            <a:round/>
            <a:headEnd len="sm" w="sm" type="none"/>
            <a:tailEnd len="sm" w="sm" type="none"/>
          </a:ln>
          <a:effectLst>
            <a:outerShdw blurRad="40000" rotWithShape="0" dir="5400000" dist="23000">
              <a:srgbClr val="000000">
                <a:alpha val="34509"/>
              </a:srgbClr>
            </a:outerShdw>
          </a:effectLst>
        </p:spPr>
        <p:txBody>
          <a:bodyPr anchorCtr="0" anchor="t" bIns="68550" lIns="137150" spcFirstLastPara="1" rIns="137150" wrap="square" tIns="68550">
            <a:spAutoFit/>
          </a:bodyPr>
          <a:lstStyle/>
          <a:p>
            <a:pPr indent="0" lvl="0" marL="0" marR="0" rtl="0" algn="ctr">
              <a:lnSpc>
                <a:spcPct val="100000"/>
              </a:lnSpc>
              <a:spcBef>
                <a:spcPts val="0"/>
              </a:spcBef>
              <a:spcAft>
                <a:spcPts val="0"/>
              </a:spcAft>
              <a:buClr>
                <a:srgbClr val="FFFFFF"/>
              </a:buClr>
              <a:buSzPts val="4800"/>
              <a:buFont typeface="Arial"/>
              <a:buNone/>
            </a:pPr>
            <a:r>
              <a:rPr b="1" i="0" lang="en-US" sz="4800" u="none" cap="none" strike="noStrike">
                <a:solidFill>
                  <a:srgbClr val="FFFFFF"/>
                </a:solidFill>
                <a:latin typeface="Calibri"/>
                <a:ea typeface="Calibri"/>
                <a:cs typeface="Calibri"/>
                <a:sym typeface="Calibri"/>
              </a:rPr>
              <a:t>Advantage</a:t>
            </a:r>
            <a:endParaRPr sz="2700">
              <a:solidFill>
                <a:schemeClr val="dk1"/>
              </a:solidFill>
              <a:latin typeface="Avenir"/>
              <a:ea typeface="Avenir"/>
              <a:cs typeface="Avenir"/>
              <a:sym typeface="Avenir"/>
            </a:endParaRPr>
          </a:p>
        </p:txBody>
      </p:sp>
      <p:grpSp>
        <p:nvGrpSpPr>
          <p:cNvPr id="387" name="Google Shape;387;g1ee5b33855f_3_190"/>
          <p:cNvGrpSpPr/>
          <p:nvPr/>
        </p:nvGrpSpPr>
        <p:grpSpPr>
          <a:xfrm>
            <a:off x="238184" y="5287785"/>
            <a:ext cx="9375717" cy="4847029"/>
            <a:chOff x="7874230" y="4575018"/>
            <a:chExt cx="6250478" cy="3643836"/>
          </a:xfrm>
        </p:grpSpPr>
        <p:sp>
          <p:nvSpPr>
            <p:cNvPr id="388" name="Google Shape;388;g1ee5b33855f_3_190"/>
            <p:cNvSpPr/>
            <p:nvPr/>
          </p:nvSpPr>
          <p:spPr>
            <a:xfrm>
              <a:off x="8872506" y="4575018"/>
              <a:ext cx="2102823" cy="150680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89" name="Google Shape;389;g1ee5b33855f_3_190"/>
            <p:cNvSpPr/>
            <p:nvPr/>
          </p:nvSpPr>
          <p:spPr>
            <a:xfrm>
              <a:off x="8807191" y="5152131"/>
              <a:ext cx="2096770" cy="936625"/>
            </a:xfrm>
            <a:custGeom>
              <a:rect b="b" l="l" r="r" t="t"/>
              <a:pathLst>
                <a:path extrusionOk="0" h="936625" w="2096770">
                  <a:moveTo>
                    <a:pt x="2096465" y="0"/>
                  </a:moveTo>
                  <a:lnTo>
                    <a:pt x="0" y="936091"/>
                  </a:lnTo>
                  <a:lnTo>
                    <a:pt x="2096465" y="936091"/>
                  </a:lnTo>
                  <a:lnTo>
                    <a:pt x="20964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0" name="Google Shape;390;g1ee5b33855f_3_190"/>
            <p:cNvSpPr/>
            <p:nvPr/>
          </p:nvSpPr>
          <p:spPr>
            <a:xfrm>
              <a:off x="9860533" y="5663653"/>
              <a:ext cx="0" cy="394970"/>
            </a:xfrm>
            <a:custGeom>
              <a:rect b="b" l="l" r="r" t="t"/>
              <a:pathLst>
                <a:path extrusionOk="0" h="394970" w="120000">
                  <a:moveTo>
                    <a:pt x="0" y="0"/>
                  </a:moveTo>
                  <a:lnTo>
                    <a:pt x="0" y="394792"/>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1" name="Google Shape;391;g1ee5b33855f_3_190"/>
            <p:cNvSpPr/>
            <p:nvPr/>
          </p:nvSpPr>
          <p:spPr>
            <a:xfrm>
              <a:off x="9860533" y="5626050"/>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2" name="Google Shape;392;g1ee5b33855f_3_190"/>
            <p:cNvSpPr/>
            <p:nvPr/>
          </p:nvSpPr>
          <p:spPr>
            <a:xfrm>
              <a:off x="9860533" y="6077243"/>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3" name="Google Shape;393;g1ee5b33855f_3_190"/>
            <p:cNvSpPr/>
            <p:nvPr/>
          </p:nvSpPr>
          <p:spPr>
            <a:xfrm>
              <a:off x="10383569" y="5439667"/>
              <a:ext cx="0" cy="619125"/>
            </a:xfrm>
            <a:custGeom>
              <a:rect b="b" l="l" r="r" t="t"/>
              <a:pathLst>
                <a:path extrusionOk="0" h="619125" w="120000">
                  <a:moveTo>
                    <a:pt x="0" y="0"/>
                  </a:moveTo>
                  <a:lnTo>
                    <a:pt x="0" y="618832"/>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4" name="Google Shape;394;g1ee5b33855f_3_190"/>
            <p:cNvSpPr/>
            <p:nvPr/>
          </p:nvSpPr>
          <p:spPr>
            <a:xfrm>
              <a:off x="10383569" y="5402162"/>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5" name="Google Shape;395;g1ee5b33855f_3_190"/>
            <p:cNvSpPr/>
            <p:nvPr/>
          </p:nvSpPr>
          <p:spPr>
            <a:xfrm>
              <a:off x="10383569" y="6077244"/>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6" name="Google Shape;396;g1ee5b33855f_3_190"/>
            <p:cNvSpPr/>
            <p:nvPr/>
          </p:nvSpPr>
          <p:spPr>
            <a:xfrm>
              <a:off x="8831519" y="5857397"/>
              <a:ext cx="506095" cy="226695"/>
            </a:xfrm>
            <a:custGeom>
              <a:rect b="b" l="l" r="r" t="t"/>
              <a:pathLst>
                <a:path extrusionOk="0" h="226695" w="506095">
                  <a:moveTo>
                    <a:pt x="505993" y="0"/>
                  </a:moveTo>
                  <a:lnTo>
                    <a:pt x="0" y="226212"/>
                  </a:lnTo>
                  <a:lnTo>
                    <a:pt x="505993" y="226212"/>
                  </a:lnTo>
                  <a:lnTo>
                    <a:pt x="505993" y="0"/>
                  </a:lnTo>
                  <a:close/>
                </a:path>
              </a:pathLst>
            </a:custGeom>
            <a:solidFill>
              <a:srgbClr val="D7F0F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7" name="Google Shape;397;g1ee5b33855f_3_190"/>
            <p:cNvSpPr/>
            <p:nvPr/>
          </p:nvSpPr>
          <p:spPr>
            <a:xfrm>
              <a:off x="9337507" y="5896991"/>
              <a:ext cx="0" cy="161290"/>
            </a:xfrm>
            <a:custGeom>
              <a:rect b="b" l="l" r="r" t="t"/>
              <a:pathLst>
                <a:path extrusionOk="0" h="161289" w="120000">
                  <a:moveTo>
                    <a:pt x="0" y="0"/>
                  </a:moveTo>
                  <a:lnTo>
                    <a:pt x="0" y="160680"/>
                  </a:lnTo>
                </a:path>
              </a:pathLst>
            </a:custGeom>
            <a:noFill/>
            <a:ln cap="flat" cmpd="sng" w="12700">
              <a:solidFill>
                <a:srgbClr val="F36C21"/>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8" name="Google Shape;398;g1ee5b33855f_3_190"/>
            <p:cNvSpPr/>
            <p:nvPr/>
          </p:nvSpPr>
          <p:spPr>
            <a:xfrm>
              <a:off x="9337507" y="5861285"/>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399" name="Google Shape;399;g1ee5b33855f_3_190"/>
            <p:cNvSpPr/>
            <p:nvPr/>
          </p:nvSpPr>
          <p:spPr>
            <a:xfrm>
              <a:off x="9337507" y="6075522"/>
              <a:ext cx="0" cy="0"/>
            </a:xfrm>
            <a:custGeom>
              <a:rect b="b" l="l" r="r" t="t"/>
              <a:pathLst>
                <a:path extrusionOk="0" h="120000" w="120000">
                  <a:moveTo>
                    <a:pt x="0" y="0"/>
                  </a:moveTo>
                  <a:lnTo>
                    <a:pt x="0" y="0"/>
                  </a:lnTo>
                </a:path>
              </a:pathLst>
            </a:custGeom>
            <a:noFill/>
            <a:ln cap="flat" cmpd="sng" w="12700">
              <a:solidFill>
                <a:srgbClr val="F36C2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grpSp>
          <p:nvGrpSpPr>
            <p:cNvPr id="400" name="Google Shape;400;g1ee5b33855f_3_190"/>
            <p:cNvGrpSpPr/>
            <p:nvPr/>
          </p:nvGrpSpPr>
          <p:grpSpPr>
            <a:xfrm>
              <a:off x="7874230" y="5152132"/>
              <a:ext cx="6250478" cy="3066722"/>
              <a:chOff x="7874230" y="5152132"/>
              <a:chExt cx="6250478" cy="3066722"/>
            </a:xfrm>
          </p:grpSpPr>
          <p:sp>
            <p:nvSpPr>
              <p:cNvPr id="401" name="Google Shape;401;g1ee5b33855f_3_190"/>
              <p:cNvSpPr/>
              <p:nvPr/>
            </p:nvSpPr>
            <p:spPr>
              <a:xfrm>
                <a:off x="8807181" y="5152132"/>
                <a:ext cx="2096770" cy="744617"/>
              </a:xfrm>
              <a:custGeom>
                <a:rect b="b" l="l" r="r" t="t"/>
                <a:pathLst>
                  <a:path extrusionOk="0" h="936625" w="2096770">
                    <a:moveTo>
                      <a:pt x="0" y="936091"/>
                    </a:moveTo>
                    <a:lnTo>
                      <a:pt x="2096465" y="936091"/>
                    </a:lnTo>
                    <a:lnTo>
                      <a:pt x="2096465" y="0"/>
                    </a:lnTo>
                    <a:lnTo>
                      <a:pt x="0" y="936091"/>
                    </a:lnTo>
                    <a:close/>
                  </a:path>
                </a:pathLst>
              </a:custGeom>
              <a:noFill/>
              <a:ln cap="flat" cmpd="sng" w="12700">
                <a:solidFill>
                  <a:srgbClr val="BCBEC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402" name="Google Shape;402;g1ee5b33855f_3_190"/>
              <p:cNvSpPr txBox="1"/>
              <p:nvPr/>
            </p:nvSpPr>
            <p:spPr>
              <a:xfrm>
                <a:off x="7874230" y="6478327"/>
                <a:ext cx="6250478" cy="1740527"/>
              </a:xfrm>
              <a:prstGeom prst="rect">
                <a:avLst/>
              </a:prstGeom>
              <a:noFill/>
              <a:ln>
                <a:noFill/>
              </a:ln>
            </p:spPr>
            <p:txBody>
              <a:bodyPr anchorCtr="0" anchor="t" bIns="0" lIns="0" spcFirstLastPara="1" rIns="0" wrap="square" tIns="0">
                <a:spAutoFit/>
              </a:bodyPr>
              <a:lstStyle/>
              <a:p>
                <a:pPr indent="-254000" lvl="0" marL="254000" marR="0" rtl="0" algn="l">
                  <a:lnSpc>
                    <a:spcPct val="115000"/>
                  </a:lnSpc>
                  <a:spcBef>
                    <a:spcPts val="0"/>
                  </a:spcBef>
                  <a:spcAft>
                    <a:spcPts val="0"/>
                  </a:spcAft>
                  <a:buClr>
                    <a:srgbClr val="414042"/>
                  </a:buClr>
                  <a:buSzPts val="1800"/>
                  <a:buFont typeface="Arial"/>
                  <a:buChar char="•"/>
                </a:pPr>
                <a:r>
                  <a:rPr b="1" i="0" lang="en-US" sz="2700" u="none" cap="none" strike="noStrike">
                    <a:solidFill>
                      <a:srgbClr val="414042"/>
                    </a:solidFill>
                    <a:latin typeface="Calibri"/>
                    <a:ea typeface="Calibri"/>
                    <a:cs typeface="Calibri"/>
                    <a:sym typeface="Calibri"/>
                  </a:rPr>
                  <a:t>Tax-Free Savings Accounts</a:t>
                </a:r>
                <a:endParaRPr b="1" i="0" sz="2700" u="none" cap="none" strike="noStrike">
                  <a:solidFill>
                    <a:srgbClr val="000000"/>
                  </a:solidFill>
                  <a:latin typeface="Calibri"/>
                  <a:ea typeface="Calibri"/>
                  <a:cs typeface="Calibri"/>
                  <a:sym typeface="Calibri"/>
                </a:endParaRPr>
              </a:p>
              <a:p>
                <a:pPr indent="-254000" lvl="0" marL="279400" marR="12700" rtl="0" algn="l">
                  <a:lnSpc>
                    <a:spcPct val="115000"/>
                  </a:lnSpc>
                  <a:spcBef>
                    <a:spcPts val="1100"/>
                  </a:spcBef>
                  <a:spcAft>
                    <a:spcPts val="0"/>
                  </a:spcAft>
                  <a:buClr>
                    <a:srgbClr val="414042"/>
                  </a:buClr>
                  <a:buSzPts val="1800"/>
                  <a:buFont typeface="Arial"/>
                  <a:buChar char="•"/>
                </a:pPr>
                <a:r>
                  <a:rPr b="1" lang="en-US" sz="2700">
                    <a:solidFill>
                      <a:srgbClr val="414042"/>
                    </a:solidFill>
                    <a:latin typeface="Calibri"/>
                    <a:ea typeface="Calibri"/>
                    <a:cs typeface="Calibri"/>
                    <a:sym typeface="Calibri"/>
                  </a:rPr>
                  <a:t>Tax Exempt Life Insurance</a:t>
                </a:r>
                <a:endParaRPr b="1" i="0" sz="2700" u="none" cap="none" strike="noStrike">
                  <a:solidFill>
                    <a:srgbClr val="414042"/>
                  </a:solidFill>
                  <a:latin typeface="Calibri"/>
                  <a:ea typeface="Calibri"/>
                  <a:cs typeface="Calibri"/>
                  <a:sym typeface="Calibri"/>
                </a:endParaRPr>
              </a:p>
              <a:p>
                <a:pPr indent="-254000" lvl="0" marL="279400" marR="12700" rtl="0" algn="l">
                  <a:lnSpc>
                    <a:spcPct val="115000"/>
                  </a:lnSpc>
                  <a:spcBef>
                    <a:spcPts val="1100"/>
                  </a:spcBef>
                  <a:spcAft>
                    <a:spcPts val="0"/>
                  </a:spcAft>
                  <a:buClr>
                    <a:srgbClr val="414042"/>
                  </a:buClr>
                  <a:buSzPts val="1800"/>
                  <a:buFont typeface="Calibri"/>
                  <a:buChar char="•"/>
                </a:pPr>
                <a:r>
                  <a:rPr b="1" lang="en-US" sz="2700">
                    <a:solidFill>
                      <a:srgbClr val="414042"/>
                    </a:solidFill>
                    <a:latin typeface="Calibri"/>
                    <a:ea typeface="Calibri"/>
                    <a:cs typeface="Calibri"/>
                    <a:sym typeface="Calibri"/>
                  </a:rPr>
                  <a:t>Principal Residence</a:t>
                </a:r>
                <a:endParaRPr b="1" sz="2700">
                  <a:solidFill>
                    <a:srgbClr val="414042"/>
                  </a:solidFill>
                  <a:latin typeface="Calibri"/>
                  <a:ea typeface="Calibri"/>
                  <a:cs typeface="Calibri"/>
                  <a:sym typeface="Calibri"/>
                </a:endParaRPr>
              </a:p>
              <a:p>
                <a:pPr indent="-254000" lvl="0" marL="279400" marR="12700" rtl="0" algn="l">
                  <a:lnSpc>
                    <a:spcPct val="115000"/>
                  </a:lnSpc>
                  <a:spcBef>
                    <a:spcPts val="1100"/>
                  </a:spcBef>
                  <a:spcAft>
                    <a:spcPts val="0"/>
                  </a:spcAft>
                  <a:buClr>
                    <a:srgbClr val="414042"/>
                  </a:buClr>
                  <a:buSzPts val="1800"/>
                  <a:buFont typeface="Calibri"/>
                  <a:buChar char="•"/>
                </a:pPr>
                <a:r>
                  <a:rPr b="1" lang="en-US" sz="2700">
                    <a:solidFill>
                      <a:srgbClr val="414042"/>
                    </a:solidFill>
                    <a:latin typeface="Calibri"/>
                    <a:ea typeface="Calibri"/>
                    <a:cs typeface="Calibri"/>
                    <a:sym typeface="Calibri"/>
                  </a:rPr>
                  <a:t>FHSA</a:t>
                </a:r>
                <a:endParaRPr b="1" sz="2700">
                  <a:solidFill>
                    <a:srgbClr val="414042"/>
                  </a:solidFill>
                  <a:latin typeface="Calibri"/>
                  <a:ea typeface="Calibri"/>
                  <a:cs typeface="Calibri"/>
                  <a:sym typeface="Calibri"/>
                </a:endParaRPr>
              </a:p>
            </p:txBody>
          </p:sp>
          <p:sp>
            <p:nvSpPr>
              <p:cNvPr id="403" name="Google Shape;403;g1ee5b33855f_3_190"/>
              <p:cNvSpPr/>
              <p:nvPr/>
            </p:nvSpPr>
            <p:spPr>
              <a:xfrm>
                <a:off x="10861317" y="5449610"/>
                <a:ext cx="1464503" cy="369140"/>
              </a:xfrm>
              <a:prstGeom prst="rect">
                <a:avLst/>
              </a:prstGeom>
              <a:noFill/>
              <a:ln>
                <a:noFill/>
              </a:ln>
            </p:spPr>
            <p:txBody>
              <a:bodyPr anchorCtr="0" anchor="t" bIns="68550" lIns="137150" spcFirstLastPara="1" rIns="137150" wrap="square" tIns="68550">
                <a:noAutofit/>
              </a:bodyPr>
              <a:lstStyle/>
              <a:p>
                <a:pPr indent="0" lvl="0" marL="25400" marR="12700" rtl="0" algn="ctr">
                  <a:lnSpc>
                    <a:spcPct val="126699"/>
                  </a:lnSpc>
                  <a:spcBef>
                    <a:spcPts val="0"/>
                  </a:spcBef>
                  <a:spcAft>
                    <a:spcPts val="0"/>
                  </a:spcAft>
                  <a:buClr>
                    <a:srgbClr val="757070"/>
                  </a:buClr>
                  <a:buSzPts val="2400"/>
                  <a:buFont typeface="Arial"/>
                  <a:buNone/>
                </a:pPr>
                <a:r>
                  <a:rPr b="1" i="0" lang="en-US" sz="2700" u="none" cap="none" strike="noStrike">
                    <a:solidFill>
                      <a:srgbClr val="7030A0"/>
                    </a:solidFill>
                    <a:latin typeface="Arial"/>
                    <a:ea typeface="Arial"/>
                    <a:cs typeface="Arial"/>
                    <a:sym typeface="Arial"/>
                  </a:rPr>
                  <a:t>Tax </a:t>
                </a:r>
                <a:r>
                  <a:rPr b="1" lang="en-US" sz="2700">
                    <a:solidFill>
                      <a:srgbClr val="7030A0"/>
                    </a:solidFill>
                    <a:latin typeface="Arial"/>
                    <a:ea typeface="Arial"/>
                    <a:cs typeface="Arial"/>
                    <a:sym typeface="Arial"/>
                  </a:rPr>
                  <a:t>Shelter</a:t>
                </a:r>
                <a:endParaRPr b="1" i="0" sz="2700" u="none" cap="none" strike="noStrike">
                  <a:solidFill>
                    <a:srgbClr val="7030A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1ee5b33855f_3_254"/>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000000"/>
              </a:buClr>
              <a:buSzPts val="7200"/>
              <a:buFont typeface="Arial"/>
              <a:buNone/>
            </a:pPr>
            <a:r>
              <a:rPr lang="en-US" sz="7200">
                <a:latin typeface="Arial"/>
                <a:ea typeface="Arial"/>
                <a:cs typeface="Arial"/>
                <a:sym typeface="Arial"/>
              </a:rPr>
              <a:t>CHARITABLE/PLANNED GIVING</a:t>
            </a:r>
            <a:endParaRPr/>
          </a:p>
        </p:txBody>
      </p:sp>
      <p:sp>
        <p:nvSpPr>
          <p:cNvPr id="409" name="Google Shape;409;g1ee5b33855f_3_254"/>
          <p:cNvSpPr txBox="1"/>
          <p:nvPr/>
        </p:nvSpPr>
        <p:spPr>
          <a:xfrm>
            <a:off x="1309724" y="3588848"/>
            <a:ext cx="12540300" cy="598770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900">
                <a:solidFill>
                  <a:schemeClr val="dk1"/>
                </a:solidFill>
                <a:latin typeface="Avenir"/>
                <a:ea typeface="Avenir"/>
                <a:cs typeface="Avenir"/>
                <a:sym typeface="Avenir"/>
              </a:rPr>
              <a:t>Charitable Tax Credits</a:t>
            </a:r>
            <a:endParaRPr sz="2300"/>
          </a:p>
          <a:p>
            <a:pPr indent="0" lvl="0" marL="0" marR="0" rtl="0" algn="l">
              <a:spcBef>
                <a:spcPts val="0"/>
              </a:spcBef>
              <a:spcAft>
                <a:spcPts val="0"/>
              </a:spcAft>
              <a:buNone/>
            </a:pPr>
            <a:r>
              <a:t/>
            </a:r>
            <a:endParaRPr sz="2700">
              <a:solidFill>
                <a:schemeClr val="dk1"/>
              </a:solidFill>
              <a:latin typeface="Avenir"/>
              <a:ea typeface="Avenir"/>
              <a:cs typeface="Avenir"/>
              <a:sym typeface="Avenir"/>
            </a:endParaRPr>
          </a:p>
          <a:p>
            <a:pPr indent="-425450" lvl="1" marL="1117600" marR="0" rtl="0" algn="l">
              <a:spcBef>
                <a:spcPts val="0"/>
              </a:spcBef>
              <a:spcAft>
                <a:spcPts val="0"/>
              </a:spcAft>
              <a:buClr>
                <a:schemeClr val="dk1"/>
              </a:buClr>
              <a:buSzPts val="2700"/>
              <a:buFont typeface="Arial"/>
              <a:buChar char="•"/>
            </a:pPr>
            <a:r>
              <a:rPr b="0" i="0" lang="en-US" sz="2700" u="none" cap="none" strike="noStrike">
                <a:solidFill>
                  <a:schemeClr val="dk1"/>
                </a:solidFill>
                <a:latin typeface="Avenir"/>
                <a:ea typeface="Avenir"/>
                <a:cs typeface="Avenir"/>
                <a:sym typeface="Avenir"/>
              </a:rPr>
              <a:t>15% federal tax credit – up to $200</a:t>
            </a:r>
            <a:endParaRPr b="0" i="0" sz="2700" u="none" cap="none" strike="noStrike">
              <a:solidFill>
                <a:schemeClr val="dk1"/>
              </a:solidFill>
              <a:latin typeface="Avenir"/>
              <a:ea typeface="Avenir"/>
              <a:cs typeface="Avenir"/>
              <a:sym typeface="Avenir"/>
            </a:endParaRPr>
          </a:p>
          <a:p>
            <a:pPr indent="0" lvl="0" marL="914400" marR="0" rtl="0" algn="l">
              <a:spcBef>
                <a:spcPts val="0"/>
              </a:spcBef>
              <a:spcAft>
                <a:spcPts val="0"/>
              </a:spcAft>
              <a:buNone/>
            </a:pPr>
            <a:r>
              <a:t/>
            </a:r>
            <a:endParaRPr sz="2700">
              <a:solidFill>
                <a:schemeClr val="dk1"/>
              </a:solidFill>
              <a:latin typeface="Avenir"/>
              <a:ea typeface="Avenir"/>
              <a:cs typeface="Avenir"/>
              <a:sym typeface="Avenir"/>
            </a:endParaRPr>
          </a:p>
          <a:p>
            <a:pPr indent="-425450" lvl="1" marL="1117600" marR="0" rtl="0" algn="l">
              <a:spcBef>
                <a:spcPts val="0"/>
              </a:spcBef>
              <a:spcAft>
                <a:spcPts val="0"/>
              </a:spcAft>
              <a:buClr>
                <a:schemeClr val="dk1"/>
              </a:buClr>
              <a:buSzPts val="2700"/>
              <a:buFont typeface="Arial"/>
              <a:buChar char="•"/>
            </a:pPr>
            <a:r>
              <a:rPr b="0" i="0" lang="en-US" sz="2700" u="none" cap="none" strike="noStrike">
                <a:solidFill>
                  <a:schemeClr val="dk1"/>
                </a:solidFill>
                <a:latin typeface="Avenir"/>
                <a:ea typeface="Avenir"/>
                <a:cs typeface="Avenir"/>
                <a:sym typeface="Avenir"/>
              </a:rPr>
              <a:t>29% or 33% federal tax credit - $200 +</a:t>
            </a:r>
            <a:endParaRPr b="0" i="0" sz="2700" u="none" cap="none" strike="noStrike">
              <a:solidFill>
                <a:schemeClr val="dk1"/>
              </a:solidFill>
              <a:latin typeface="Avenir"/>
              <a:ea typeface="Avenir"/>
              <a:cs typeface="Avenir"/>
              <a:sym typeface="Avenir"/>
            </a:endParaRPr>
          </a:p>
          <a:p>
            <a:pPr indent="0" lvl="0" marL="457200" marR="0" rtl="0" algn="l">
              <a:spcBef>
                <a:spcPts val="0"/>
              </a:spcBef>
              <a:spcAft>
                <a:spcPts val="0"/>
              </a:spcAft>
              <a:buNone/>
            </a:pPr>
            <a:r>
              <a:t/>
            </a:r>
            <a:endParaRPr sz="2700">
              <a:solidFill>
                <a:schemeClr val="dk1"/>
              </a:solidFill>
              <a:latin typeface="Avenir"/>
              <a:ea typeface="Avenir"/>
              <a:cs typeface="Avenir"/>
              <a:sym typeface="Avenir"/>
            </a:endParaRPr>
          </a:p>
          <a:p>
            <a:pPr indent="-425450" lvl="1" marL="1117600" marR="0" rtl="0" algn="l">
              <a:spcBef>
                <a:spcPts val="0"/>
              </a:spcBef>
              <a:spcAft>
                <a:spcPts val="0"/>
              </a:spcAft>
              <a:buClr>
                <a:schemeClr val="dk1"/>
              </a:buClr>
              <a:buSzPts val="2700"/>
              <a:buFont typeface="Arial"/>
              <a:buChar char="•"/>
            </a:pPr>
            <a:r>
              <a:rPr lang="en-US" sz="2700">
                <a:solidFill>
                  <a:schemeClr val="dk1"/>
                </a:solidFill>
                <a:latin typeface="Avenir"/>
                <a:ea typeface="Avenir"/>
                <a:cs typeface="Avenir"/>
                <a:sym typeface="Avenir"/>
              </a:rPr>
              <a:t>A</a:t>
            </a:r>
            <a:r>
              <a:rPr b="0" i="0" lang="en-US" sz="2700" u="none" cap="none" strike="noStrike">
                <a:solidFill>
                  <a:schemeClr val="dk1"/>
                </a:solidFill>
                <a:latin typeface="Avenir"/>
                <a:ea typeface="Avenir"/>
                <a:cs typeface="Avenir"/>
                <a:sym typeface="Avenir"/>
              </a:rPr>
              <a:t> person can claim eligible donations to offset up to 75% of a current year’s net income, with any unused credits allowed to be carried forward up to five years</a:t>
            </a:r>
            <a:endParaRPr b="0" i="0" sz="2700" u="none" cap="none" strike="noStrike">
              <a:solidFill>
                <a:schemeClr val="dk1"/>
              </a:solidFill>
              <a:latin typeface="Avenir"/>
              <a:ea typeface="Avenir"/>
              <a:cs typeface="Avenir"/>
              <a:sym typeface="Avenir"/>
            </a:endParaRPr>
          </a:p>
          <a:p>
            <a:pPr indent="0" lvl="0" marL="457200" marR="0" rtl="0" algn="l">
              <a:spcBef>
                <a:spcPts val="0"/>
              </a:spcBef>
              <a:spcAft>
                <a:spcPts val="0"/>
              </a:spcAft>
              <a:buNone/>
            </a:pPr>
            <a:r>
              <a:t/>
            </a:r>
            <a:endParaRPr sz="2700">
              <a:solidFill>
                <a:schemeClr val="dk1"/>
              </a:solidFill>
              <a:latin typeface="Avenir"/>
              <a:ea typeface="Avenir"/>
              <a:cs typeface="Avenir"/>
              <a:sym typeface="Avenir"/>
            </a:endParaRPr>
          </a:p>
          <a:p>
            <a:pPr indent="-425450" lvl="1" marL="1117600" marR="0" rtl="0" algn="l">
              <a:spcBef>
                <a:spcPts val="0"/>
              </a:spcBef>
              <a:spcAft>
                <a:spcPts val="0"/>
              </a:spcAft>
              <a:buClr>
                <a:schemeClr val="dk1"/>
              </a:buClr>
              <a:buSzPts val="2700"/>
              <a:buFont typeface="Arial"/>
              <a:buChar char="•"/>
            </a:pPr>
            <a:r>
              <a:rPr b="0" i="0" lang="en-US" sz="2700" u="none" cap="none" strike="noStrike">
                <a:solidFill>
                  <a:schemeClr val="dk1"/>
                </a:solidFill>
                <a:latin typeface="Avenir"/>
                <a:ea typeface="Avenir"/>
                <a:cs typeface="Avenir"/>
                <a:sym typeface="Avenir"/>
              </a:rPr>
              <a:t>In the year of death, up to 100% of net income can be offset by charitable donations, and any excess can offset up to 100% of net income in the year prior to death</a:t>
            </a:r>
            <a:endParaRPr b="0" i="0" sz="2700" u="none" cap="none" strike="noStrike">
              <a:solidFill>
                <a:schemeClr val="dk1"/>
              </a:solidFill>
              <a:latin typeface="Avenir"/>
              <a:ea typeface="Avenir"/>
              <a:cs typeface="Avenir"/>
              <a:sym typeface="Avenir"/>
            </a:endParaRPr>
          </a:p>
          <a:p>
            <a:pPr indent="-254000" lvl="1" marL="1117600" marR="0" rtl="0" algn="l">
              <a:spcBef>
                <a:spcPts val="0"/>
              </a:spcBef>
              <a:spcAft>
                <a:spcPts val="0"/>
              </a:spcAft>
              <a:buClr>
                <a:schemeClr val="dk1"/>
              </a:buClr>
              <a:buSzPts val="2700"/>
              <a:buFont typeface="Arial"/>
              <a:buNone/>
            </a:pPr>
            <a:r>
              <a:t/>
            </a:r>
            <a:endParaRPr b="0" i="0" sz="2700" u="none" cap="none" strike="noStrike">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pic>
        <p:nvPicPr>
          <p:cNvPr id="414" name="Google Shape;414;g1ee5b33855f_3_259"/>
          <p:cNvPicPr preferRelativeResize="0"/>
          <p:nvPr/>
        </p:nvPicPr>
        <p:blipFill rotWithShape="1">
          <a:blip r:embed="rId3">
            <a:alphaModFix/>
          </a:blip>
          <a:srcRect b="21507" l="-857" r="3595" t="-2046"/>
          <a:stretch/>
        </p:blipFill>
        <p:spPr>
          <a:xfrm>
            <a:off x="-223023" y="774700"/>
            <a:ext cx="11526024" cy="8001000"/>
          </a:xfrm>
          <a:prstGeom prst="rect">
            <a:avLst/>
          </a:prstGeom>
          <a:noFill/>
          <a:ln>
            <a:noFill/>
          </a:ln>
        </p:spPr>
      </p:pic>
      <p:sp>
        <p:nvSpPr>
          <p:cNvPr id="415" name="Google Shape;415;g1ee5b33855f_3_259"/>
          <p:cNvSpPr/>
          <p:nvPr/>
        </p:nvSpPr>
        <p:spPr>
          <a:xfrm rot="10800000">
            <a:off x="10769601" y="7791452"/>
            <a:ext cx="3530599" cy="1612899"/>
          </a:xfrm>
          <a:prstGeom prst="rightArrow">
            <a:avLst>
              <a:gd fmla="val 50000" name="adj1"/>
              <a:gd fmla="val 50000" name="adj2"/>
            </a:avLst>
          </a:prstGeom>
          <a:solidFill>
            <a:schemeClr val="accent1"/>
          </a:solidFill>
          <a:ln cap="flat" cmpd="sng" w="19050">
            <a:solidFill>
              <a:schemeClr val="lt1"/>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700">
              <a:solidFill>
                <a:schemeClr val="lt1"/>
              </a:solidFill>
              <a:latin typeface="Avenir"/>
              <a:ea typeface="Avenir"/>
              <a:cs typeface="Avenir"/>
              <a:sym typeface="Avenir"/>
            </a:endParaRPr>
          </a:p>
        </p:txBody>
      </p:sp>
      <p:sp>
        <p:nvSpPr>
          <p:cNvPr id="416" name="Google Shape;416;g1ee5b33855f_3_259"/>
          <p:cNvSpPr txBox="1"/>
          <p:nvPr/>
        </p:nvSpPr>
        <p:spPr>
          <a:xfrm>
            <a:off x="3187698" y="8890001"/>
            <a:ext cx="7035801" cy="715581"/>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3800">
                <a:solidFill>
                  <a:schemeClr val="dk1"/>
                </a:solidFill>
                <a:latin typeface="Arial"/>
                <a:ea typeface="Arial"/>
                <a:cs typeface="Arial"/>
                <a:sym typeface="Arial"/>
              </a:rPr>
              <a:t>carleen.Broomfield@gmail.com</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4"/>
          <p:cNvSpPr/>
          <p:nvPr/>
        </p:nvSpPr>
        <p:spPr>
          <a:xfrm>
            <a:off x="0" y="-291450"/>
            <a:ext cx="13366836" cy="4669226"/>
          </a:xfrm>
          <a:custGeom>
            <a:rect b="b" l="l" r="r" t="t"/>
            <a:pathLst>
              <a:path extrusionOk="0" h="4669226" w="13366836">
                <a:moveTo>
                  <a:pt x="0" y="0"/>
                </a:moveTo>
                <a:lnTo>
                  <a:pt x="13366836" y="0"/>
                </a:lnTo>
                <a:lnTo>
                  <a:pt x="13366836" y="4669227"/>
                </a:lnTo>
                <a:lnTo>
                  <a:pt x="0" y="4669227"/>
                </a:lnTo>
                <a:lnTo>
                  <a:pt x="0" y="0"/>
                </a:lnTo>
                <a:close/>
              </a:path>
            </a:pathLst>
          </a:custGeom>
          <a:blipFill rotWithShape="1">
            <a:blip r:embed="rId3">
              <a:alphaModFix/>
            </a:blip>
            <a:stretch>
              <a:fillRect b="-66888" l="0" r="0" t="5858"/>
            </a:stretch>
          </a:blipFill>
          <a:ln>
            <a:noFill/>
          </a:ln>
        </p:spPr>
      </p:sp>
      <p:sp>
        <p:nvSpPr>
          <p:cNvPr id="426" name="Google Shape;426;p24"/>
          <p:cNvSpPr/>
          <p:nvPr/>
        </p:nvSpPr>
        <p:spPr>
          <a:xfrm>
            <a:off x="14084295" y="40734"/>
            <a:ext cx="4203705" cy="1323818"/>
          </a:xfrm>
          <a:custGeom>
            <a:rect b="b" l="l" r="r" t="t"/>
            <a:pathLst>
              <a:path extrusionOk="0" h="1323818" w="4203705">
                <a:moveTo>
                  <a:pt x="0" y="0"/>
                </a:moveTo>
                <a:lnTo>
                  <a:pt x="4203705" y="0"/>
                </a:lnTo>
                <a:lnTo>
                  <a:pt x="4203705" y="1323818"/>
                </a:lnTo>
                <a:lnTo>
                  <a:pt x="0" y="1323818"/>
                </a:lnTo>
                <a:lnTo>
                  <a:pt x="0" y="0"/>
                </a:lnTo>
                <a:close/>
              </a:path>
            </a:pathLst>
          </a:custGeom>
          <a:blipFill rotWithShape="1">
            <a:blip r:embed="rId4">
              <a:alphaModFix/>
            </a:blip>
            <a:stretch>
              <a:fillRect b="0" l="0" r="-8"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436" name="Google Shape;436;p25"/>
          <p:cNvSpPr txBox="1"/>
          <p:nvPr/>
        </p:nvSpPr>
        <p:spPr>
          <a:xfrm>
            <a:off x="560217" y="407501"/>
            <a:ext cx="17090293" cy="8191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5404" u="none" cap="none" strike="noStrike">
                <a:solidFill>
                  <a:srgbClr val="FFFFFF"/>
                </a:solidFill>
                <a:latin typeface="Open Sans"/>
                <a:ea typeface="Open Sans"/>
                <a:cs typeface="Open Sans"/>
                <a:sym typeface="Open Sans"/>
              </a:rPr>
              <a:t>Contact Us</a:t>
            </a:r>
            <a:endParaRPr/>
          </a:p>
        </p:txBody>
      </p:sp>
      <p:sp>
        <p:nvSpPr>
          <p:cNvPr id="437" name="Google Shape;437;p25"/>
          <p:cNvSpPr txBox="1"/>
          <p:nvPr/>
        </p:nvSpPr>
        <p:spPr>
          <a:xfrm>
            <a:off x="9063406" y="2562266"/>
            <a:ext cx="8965800" cy="3307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204" u="none" cap="none" strike="noStrike">
                <a:solidFill>
                  <a:srgbClr val="000000"/>
                </a:solidFill>
                <a:latin typeface="Open Sans"/>
                <a:ea typeface="Open Sans"/>
                <a:cs typeface="Open Sans"/>
                <a:sym typeface="Open Sans"/>
              </a:rPr>
              <a:t>New Canadians Centre </a:t>
            </a:r>
            <a:endParaRPr sz="1200"/>
          </a:p>
          <a:p>
            <a:pPr indent="0" lvl="0" marL="0" marR="0" rtl="0" algn="ctr">
              <a:lnSpc>
                <a:spcPct val="119986"/>
              </a:lnSpc>
              <a:spcBef>
                <a:spcPts val="0"/>
              </a:spcBef>
              <a:spcAft>
                <a:spcPts val="0"/>
              </a:spcAft>
              <a:buNone/>
            </a:pPr>
            <a:r>
              <a:rPr b="1" i="0" lang="en-US" sz="2802" u="none" cap="none" strike="noStrike">
                <a:solidFill>
                  <a:srgbClr val="000000"/>
                </a:solidFill>
                <a:latin typeface="Open Sans"/>
                <a:ea typeface="Open Sans"/>
                <a:cs typeface="Open Sans"/>
                <a:sym typeface="Open Sans"/>
              </a:rPr>
              <a:t>Peterborough Office</a:t>
            </a:r>
            <a:endParaRPr sz="1200"/>
          </a:p>
          <a:p>
            <a:pPr indent="0" lvl="0" marL="0" marR="0" rtl="0" algn="ctr">
              <a:lnSpc>
                <a:spcPct val="119986"/>
              </a:lnSpc>
              <a:spcBef>
                <a:spcPts val="0"/>
              </a:spcBef>
              <a:spcAft>
                <a:spcPts val="0"/>
              </a:spcAft>
              <a:buNone/>
            </a:pPr>
            <a:r>
              <a:rPr b="1" i="0" lang="en-US" sz="2802" u="none" cap="none" strike="noStrike">
                <a:solidFill>
                  <a:srgbClr val="000000"/>
                </a:solidFill>
                <a:latin typeface="Open Sans"/>
                <a:ea typeface="Open Sans"/>
                <a:cs typeface="Open Sans"/>
                <a:sym typeface="Open Sans"/>
              </a:rPr>
              <a:t>221 Romaine St. Peterborough ON K9J 2C3</a:t>
            </a:r>
            <a:endParaRPr sz="1200"/>
          </a:p>
          <a:p>
            <a:pPr indent="0" lvl="0" marL="0" marR="0" rtl="0" algn="ctr">
              <a:lnSpc>
                <a:spcPct val="83977"/>
              </a:lnSpc>
              <a:spcBef>
                <a:spcPts val="0"/>
              </a:spcBef>
              <a:spcAft>
                <a:spcPts val="0"/>
              </a:spcAft>
              <a:buNone/>
            </a:pPr>
            <a:r>
              <a:t/>
            </a:r>
            <a:endParaRPr b="1" i="0" sz="2802" u="none" cap="none" strike="noStrike">
              <a:solidFill>
                <a:srgbClr val="000000"/>
              </a:solidFill>
              <a:latin typeface="Open Sans"/>
              <a:ea typeface="Open Sans"/>
              <a:cs typeface="Open Sans"/>
              <a:sym typeface="Open Sans"/>
            </a:endParaRPr>
          </a:p>
          <a:p>
            <a:pPr indent="0" lvl="0" marL="0" marR="0" rtl="0" algn="ctr">
              <a:lnSpc>
                <a:spcPct val="119986"/>
              </a:lnSpc>
              <a:spcBef>
                <a:spcPts val="0"/>
              </a:spcBef>
              <a:spcAft>
                <a:spcPts val="0"/>
              </a:spcAft>
              <a:buNone/>
            </a:pPr>
            <a:r>
              <a:rPr b="1" i="0" lang="en-US" sz="2802" u="none" cap="none" strike="noStrike">
                <a:solidFill>
                  <a:srgbClr val="000000"/>
                </a:solidFill>
                <a:latin typeface="Open Sans"/>
                <a:ea typeface="Open Sans"/>
                <a:cs typeface="Open Sans"/>
                <a:sym typeface="Open Sans"/>
              </a:rPr>
              <a:t>info@nccpeterborough.ca</a:t>
            </a:r>
            <a:endParaRPr sz="1200"/>
          </a:p>
          <a:p>
            <a:pPr indent="0" lvl="0" marL="0" marR="0" rtl="0" algn="ctr">
              <a:lnSpc>
                <a:spcPct val="119986"/>
              </a:lnSpc>
              <a:spcBef>
                <a:spcPts val="0"/>
              </a:spcBef>
              <a:spcAft>
                <a:spcPts val="0"/>
              </a:spcAft>
              <a:buNone/>
            </a:pPr>
            <a:r>
              <a:rPr b="1" i="0" lang="en-US" sz="2802" u="none" cap="none" strike="noStrike">
                <a:solidFill>
                  <a:srgbClr val="000000"/>
                </a:solidFill>
                <a:latin typeface="Open Sans"/>
                <a:ea typeface="Open Sans"/>
                <a:cs typeface="Open Sans"/>
                <a:sym typeface="Open Sans"/>
              </a:rPr>
              <a:t>      (705) 743-0882</a:t>
            </a:r>
            <a:endParaRPr sz="1200"/>
          </a:p>
        </p:txBody>
      </p:sp>
      <p:sp>
        <p:nvSpPr>
          <p:cNvPr id="438" name="Google Shape;438;p25"/>
          <p:cNvSpPr txBox="1"/>
          <p:nvPr/>
        </p:nvSpPr>
        <p:spPr>
          <a:xfrm>
            <a:off x="537973" y="4466764"/>
            <a:ext cx="8430183" cy="29622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404" u="none" cap="none" strike="noStrike">
                <a:solidFill>
                  <a:srgbClr val="000000"/>
                </a:solidFill>
                <a:latin typeface="Open Sans"/>
                <a:ea typeface="Open Sans"/>
                <a:cs typeface="Open Sans"/>
                <a:sym typeface="Open Sans"/>
              </a:rPr>
              <a:t>Phúc Paris Nguyễn</a:t>
            </a:r>
            <a:endParaRPr/>
          </a:p>
          <a:p>
            <a:pPr indent="0" lvl="0" marL="0" marR="0" rtl="0" algn="ctr">
              <a:lnSpc>
                <a:spcPct val="119986"/>
              </a:lnSpc>
              <a:spcBef>
                <a:spcPts val="0"/>
              </a:spcBef>
              <a:spcAft>
                <a:spcPts val="0"/>
              </a:spcAft>
              <a:buNone/>
            </a:pPr>
            <a:r>
              <a:rPr b="0" i="0" lang="en-US" sz="3002" u="none" cap="none" strike="noStrike">
                <a:solidFill>
                  <a:srgbClr val="000000"/>
                </a:solidFill>
                <a:latin typeface="Open Sans"/>
                <a:ea typeface="Open Sans"/>
                <a:cs typeface="Open Sans"/>
                <a:sym typeface="Open Sans"/>
              </a:rPr>
              <a:t>Fund Development Officer</a:t>
            </a:r>
            <a:endParaRPr/>
          </a:p>
          <a:p>
            <a:pPr indent="0" lvl="0" marL="0" marR="0" rtl="0" algn="ctr">
              <a:lnSpc>
                <a:spcPct val="119986"/>
              </a:lnSpc>
              <a:spcBef>
                <a:spcPts val="0"/>
              </a:spcBef>
              <a:spcAft>
                <a:spcPts val="0"/>
              </a:spcAft>
              <a:buNone/>
            </a:pPr>
            <a:r>
              <a:rPr b="0" i="0" lang="en-US" sz="3002" u="none" cap="none" strike="noStrike">
                <a:solidFill>
                  <a:srgbClr val="000000"/>
                </a:solidFill>
                <a:latin typeface="Open Sans"/>
                <a:ea typeface="Open Sans"/>
                <a:cs typeface="Open Sans"/>
                <a:sym typeface="Open Sans"/>
              </a:rPr>
              <a:t>New Canadians Centre Peterborough</a:t>
            </a:r>
            <a:endParaRPr/>
          </a:p>
          <a:p>
            <a:pPr indent="0" lvl="0" marL="0" marR="0" rtl="0" algn="ctr">
              <a:lnSpc>
                <a:spcPct val="83977"/>
              </a:lnSpc>
              <a:spcBef>
                <a:spcPts val="0"/>
              </a:spcBef>
              <a:spcAft>
                <a:spcPts val="0"/>
              </a:spcAft>
              <a:buNone/>
            </a:pPr>
            <a:r>
              <a:t/>
            </a:r>
            <a:endParaRPr b="0" i="0" sz="3002" u="none" cap="none" strike="noStrike">
              <a:solidFill>
                <a:srgbClr val="000000"/>
              </a:solidFill>
              <a:latin typeface="Open Sans"/>
              <a:ea typeface="Open Sans"/>
              <a:cs typeface="Open Sans"/>
              <a:sym typeface="Open Sans"/>
            </a:endParaRPr>
          </a:p>
          <a:p>
            <a:pPr indent="0" lvl="0" marL="0" marR="0" rtl="0" algn="ctr">
              <a:lnSpc>
                <a:spcPct val="119986"/>
              </a:lnSpc>
              <a:spcBef>
                <a:spcPts val="0"/>
              </a:spcBef>
              <a:spcAft>
                <a:spcPts val="0"/>
              </a:spcAft>
              <a:buNone/>
            </a:pPr>
            <a:r>
              <a:rPr b="0" i="0" lang="en-US" sz="3002" u="none" cap="none" strike="noStrike">
                <a:solidFill>
                  <a:srgbClr val="000000"/>
                </a:solidFill>
                <a:latin typeface="Open Sans"/>
                <a:ea typeface="Open Sans"/>
                <a:cs typeface="Open Sans"/>
                <a:sym typeface="Open Sans"/>
              </a:rPr>
              <a:t>paris@nccpeterborough.ca</a:t>
            </a:r>
            <a:endParaRPr/>
          </a:p>
          <a:p>
            <a:pPr indent="0" lvl="0" marL="0" marR="0" rtl="0" algn="ctr">
              <a:lnSpc>
                <a:spcPct val="119986"/>
              </a:lnSpc>
              <a:spcBef>
                <a:spcPts val="0"/>
              </a:spcBef>
              <a:spcAft>
                <a:spcPts val="0"/>
              </a:spcAft>
              <a:buNone/>
            </a:pPr>
            <a:r>
              <a:rPr b="1" i="0" lang="en-US" sz="3002" u="none" cap="none" strike="noStrike">
                <a:solidFill>
                  <a:srgbClr val="000000"/>
                </a:solidFill>
                <a:latin typeface="Open Sans"/>
                <a:ea typeface="Open Sans"/>
                <a:cs typeface="Open Sans"/>
                <a:sym typeface="Open Sans"/>
              </a:rPr>
              <a:t>  </a:t>
            </a:r>
            <a:endParaRPr/>
          </a:p>
        </p:txBody>
      </p:sp>
      <p:sp>
        <p:nvSpPr>
          <p:cNvPr id="439" name="Google Shape;439;p25"/>
          <p:cNvSpPr/>
          <p:nvPr/>
        </p:nvSpPr>
        <p:spPr>
          <a:xfrm>
            <a:off x="11374160" y="5833068"/>
            <a:ext cx="658751" cy="658751"/>
          </a:xfrm>
          <a:custGeom>
            <a:rect b="b" l="l" r="r" t="t"/>
            <a:pathLst>
              <a:path extrusionOk="0" h="658751" w="658751">
                <a:moveTo>
                  <a:pt x="0" y="0"/>
                </a:moveTo>
                <a:lnTo>
                  <a:pt x="658750" y="0"/>
                </a:lnTo>
                <a:lnTo>
                  <a:pt x="658750" y="658751"/>
                </a:lnTo>
                <a:lnTo>
                  <a:pt x="0" y="658751"/>
                </a:lnTo>
                <a:lnTo>
                  <a:pt x="0" y="0"/>
                </a:lnTo>
                <a:close/>
              </a:path>
            </a:pathLst>
          </a:custGeom>
          <a:blipFill rotWithShape="1">
            <a:blip r:embed="rId4">
              <a:alphaModFix/>
            </a:blip>
            <a:stretch>
              <a:fillRect b="0" l="0" r="0" t="0"/>
            </a:stretch>
          </a:blipFill>
          <a:ln>
            <a:noFill/>
          </a:ln>
        </p:spPr>
      </p:sp>
      <p:sp>
        <p:nvSpPr>
          <p:cNvPr id="440" name="Google Shape;440;p25"/>
          <p:cNvSpPr/>
          <p:nvPr/>
        </p:nvSpPr>
        <p:spPr>
          <a:xfrm>
            <a:off x="11374160" y="6800352"/>
            <a:ext cx="658751" cy="658201"/>
          </a:xfrm>
          <a:custGeom>
            <a:rect b="b" l="l" r="r" t="t"/>
            <a:pathLst>
              <a:path extrusionOk="0" h="658201" w="658751">
                <a:moveTo>
                  <a:pt x="0" y="0"/>
                </a:moveTo>
                <a:lnTo>
                  <a:pt x="658750" y="0"/>
                </a:lnTo>
                <a:lnTo>
                  <a:pt x="658750" y="658201"/>
                </a:lnTo>
                <a:lnTo>
                  <a:pt x="0" y="658201"/>
                </a:lnTo>
                <a:lnTo>
                  <a:pt x="0" y="0"/>
                </a:lnTo>
                <a:close/>
              </a:path>
            </a:pathLst>
          </a:custGeom>
          <a:blipFill rotWithShape="1">
            <a:blip r:embed="rId5">
              <a:alphaModFix/>
            </a:blip>
            <a:stretch>
              <a:fillRect b="0" l="0" r="-867" t="0"/>
            </a:stretch>
          </a:blipFill>
          <a:ln>
            <a:noFill/>
          </a:ln>
        </p:spPr>
      </p:sp>
      <p:sp>
        <p:nvSpPr>
          <p:cNvPr id="441" name="Google Shape;441;p25"/>
          <p:cNvSpPr/>
          <p:nvPr/>
        </p:nvSpPr>
        <p:spPr>
          <a:xfrm>
            <a:off x="11374160" y="7629068"/>
            <a:ext cx="658751" cy="646252"/>
          </a:xfrm>
          <a:custGeom>
            <a:rect b="b" l="l" r="r" t="t"/>
            <a:pathLst>
              <a:path extrusionOk="0" h="646252" w="658751">
                <a:moveTo>
                  <a:pt x="0" y="0"/>
                </a:moveTo>
                <a:lnTo>
                  <a:pt x="658750" y="0"/>
                </a:lnTo>
                <a:lnTo>
                  <a:pt x="658750" y="646252"/>
                </a:lnTo>
                <a:lnTo>
                  <a:pt x="0" y="646252"/>
                </a:lnTo>
                <a:lnTo>
                  <a:pt x="0" y="0"/>
                </a:lnTo>
                <a:close/>
              </a:path>
            </a:pathLst>
          </a:custGeom>
          <a:blipFill rotWithShape="1">
            <a:blip r:embed="rId6">
              <a:alphaModFix/>
            </a:blip>
            <a:stretch>
              <a:fillRect b="-8" l="0" r="0" t="0"/>
            </a:stretch>
          </a:blipFill>
          <a:ln>
            <a:noFill/>
          </a:ln>
        </p:spPr>
      </p:sp>
      <p:sp>
        <p:nvSpPr>
          <p:cNvPr id="442" name="Google Shape;442;p25"/>
          <p:cNvSpPr/>
          <p:nvPr/>
        </p:nvSpPr>
        <p:spPr>
          <a:xfrm>
            <a:off x="11396038" y="8417295"/>
            <a:ext cx="658751" cy="658751"/>
          </a:xfrm>
          <a:custGeom>
            <a:rect b="b" l="l" r="r" t="t"/>
            <a:pathLst>
              <a:path extrusionOk="0" h="658751" w="658751">
                <a:moveTo>
                  <a:pt x="0" y="0"/>
                </a:moveTo>
                <a:lnTo>
                  <a:pt x="658750" y="0"/>
                </a:lnTo>
                <a:lnTo>
                  <a:pt x="658750" y="658751"/>
                </a:lnTo>
                <a:lnTo>
                  <a:pt x="0" y="658751"/>
                </a:lnTo>
                <a:lnTo>
                  <a:pt x="0" y="0"/>
                </a:lnTo>
                <a:close/>
              </a:path>
            </a:pathLst>
          </a:custGeom>
          <a:blipFill rotWithShape="1">
            <a:blip r:embed="rId7">
              <a:alphaModFix/>
            </a:blip>
            <a:stretch>
              <a:fillRect b="0" l="0" r="0" t="0"/>
            </a:stretch>
          </a:blipFill>
          <a:ln>
            <a:noFill/>
          </a:ln>
        </p:spPr>
      </p:sp>
      <p:sp>
        <p:nvSpPr>
          <p:cNvPr id="443" name="Google Shape;443;p25"/>
          <p:cNvSpPr txBox="1"/>
          <p:nvPr/>
        </p:nvSpPr>
        <p:spPr>
          <a:xfrm>
            <a:off x="12158874" y="6069900"/>
            <a:ext cx="4303500" cy="462000"/>
          </a:xfrm>
          <a:prstGeom prst="rect">
            <a:avLst/>
          </a:prstGeom>
          <a:noFill/>
          <a:ln>
            <a:noFill/>
          </a:ln>
        </p:spPr>
        <p:txBody>
          <a:bodyPr anchorCtr="0" anchor="t" bIns="0" lIns="0" spcFirstLastPara="1" rIns="0" wrap="square" tIns="0">
            <a:spAutoFit/>
          </a:bodyPr>
          <a:lstStyle/>
          <a:p>
            <a:pPr indent="0" lvl="0" marL="0" marR="0" rtl="0" algn="l">
              <a:lnSpc>
                <a:spcPct val="119986"/>
              </a:lnSpc>
              <a:spcBef>
                <a:spcPts val="0"/>
              </a:spcBef>
              <a:spcAft>
                <a:spcPts val="0"/>
              </a:spcAft>
              <a:buNone/>
            </a:pPr>
            <a:r>
              <a:rPr b="1" i="0" lang="en-US" sz="3002" u="none" cap="none" strike="noStrike">
                <a:solidFill>
                  <a:srgbClr val="000000"/>
                </a:solidFill>
                <a:latin typeface="Open Sans"/>
                <a:ea typeface="Open Sans"/>
                <a:cs typeface="Open Sans"/>
                <a:sym typeface="Open Sans"/>
              </a:rPr>
              <a:t>/newcanadianscentre</a:t>
            </a:r>
            <a:endParaRPr/>
          </a:p>
        </p:txBody>
      </p:sp>
      <p:sp>
        <p:nvSpPr>
          <p:cNvPr id="444" name="Google Shape;444;p25"/>
          <p:cNvSpPr txBox="1"/>
          <p:nvPr/>
        </p:nvSpPr>
        <p:spPr>
          <a:xfrm>
            <a:off x="12127524" y="6833950"/>
            <a:ext cx="4366200" cy="462000"/>
          </a:xfrm>
          <a:prstGeom prst="rect">
            <a:avLst/>
          </a:prstGeom>
          <a:noFill/>
          <a:ln>
            <a:noFill/>
          </a:ln>
        </p:spPr>
        <p:txBody>
          <a:bodyPr anchorCtr="0" anchor="t" bIns="0" lIns="0" spcFirstLastPara="1" rIns="0" wrap="square" tIns="0">
            <a:spAutoFit/>
          </a:bodyPr>
          <a:lstStyle/>
          <a:p>
            <a:pPr indent="0" lvl="0" marL="0" marR="0" rtl="0" algn="l">
              <a:lnSpc>
                <a:spcPct val="119986"/>
              </a:lnSpc>
              <a:spcBef>
                <a:spcPts val="0"/>
              </a:spcBef>
              <a:spcAft>
                <a:spcPts val="0"/>
              </a:spcAft>
              <a:buNone/>
            </a:pPr>
            <a:r>
              <a:rPr b="1" i="0" lang="en-US" sz="3002" u="none" cap="none" strike="noStrike">
                <a:solidFill>
                  <a:srgbClr val="000000"/>
                </a:solidFill>
                <a:latin typeface="Open Sans"/>
                <a:ea typeface="Open Sans"/>
                <a:cs typeface="Open Sans"/>
                <a:sym typeface="Open Sans"/>
              </a:rPr>
              <a:t>@newcanadianscentre</a:t>
            </a:r>
            <a:endParaRPr/>
          </a:p>
        </p:txBody>
      </p:sp>
      <p:sp>
        <p:nvSpPr>
          <p:cNvPr id="445" name="Google Shape;445;p25"/>
          <p:cNvSpPr txBox="1"/>
          <p:nvPr/>
        </p:nvSpPr>
        <p:spPr>
          <a:xfrm>
            <a:off x="12127528" y="7674768"/>
            <a:ext cx="4303654" cy="457200"/>
          </a:xfrm>
          <a:prstGeom prst="rect">
            <a:avLst/>
          </a:prstGeom>
          <a:noFill/>
          <a:ln>
            <a:noFill/>
          </a:ln>
        </p:spPr>
        <p:txBody>
          <a:bodyPr anchorCtr="0" anchor="t" bIns="0" lIns="0" spcFirstLastPara="1" rIns="0" wrap="square" tIns="0">
            <a:spAutoFit/>
          </a:bodyPr>
          <a:lstStyle/>
          <a:p>
            <a:pPr indent="0" lvl="0" marL="0" marR="0" rtl="0" algn="l">
              <a:lnSpc>
                <a:spcPct val="119986"/>
              </a:lnSpc>
              <a:spcBef>
                <a:spcPts val="0"/>
              </a:spcBef>
              <a:spcAft>
                <a:spcPts val="0"/>
              </a:spcAft>
              <a:buNone/>
            </a:pPr>
            <a:r>
              <a:rPr b="1" i="0" lang="en-US" sz="3002" u="none" cap="none" strike="noStrike">
                <a:solidFill>
                  <a:srgbClr val="000000"/>
                </a:solidFill>
                <a:latin typeface="Open Sans"/>
                <a:ea typeface="Open Sans"/>
                <a:cs typeface="Open Sans"/>
                <a:sym typeface="Open Sans"/>
              </a:rPr>
              <a:t>@NCC_Ptbo</a:t>
            </a:r>
            <a:endParaRPr/>
          </a:p>
        </p:txBody>
      </p:sp>
      <p:sp>
        <p:nvSpPr>
          <p:cNvPr id="446" name="Google Shape;446;p25"/>
          <p:cNvSpPr txBox="1"/>
          <p:nvPr/>
        </p:nvSpPr>
        <p:spPr>
          <a:xfrm>
            <a:off x="12190201" y="8469875"/>
            <a:ext cx="5159700" cy="462000"/>
          </a:xfrm>
          <a:prstGeom prst="rect">
            <a:avLst/>
          </a:prstGeom>
          <a:noFill/>
          <a:ln>
            <a:noFill/>
          </a:ln>
        </p:spPr>
        <p:txBody>
          <a:bodyPr anchorCtr="0" anchor="t" bIns="0" lIns="0" spcFirstLastPara="1" rIns="0" wrap="square" tIns="0">
            <a:spAutoFit/>
          </a:bodyPr>
          <a:lstStyle/>
          <a:p>
            <a:pPr indent="0" lvl="0" marL="0" marR="0" rtl="0" algn="l">
              <a:lnSpc>
                <a:spcPct val="119986"/>
              </a:lnSpc>
              <a:spcBef>
                <a:spcPts val="0"/>
              </a:spcBef>
              <a:spcAft>
                <a:spcPts val="0"/>
              </a:spcAft>
              <a:buNone/>
            </a:pPr>
            <a:r>
              <a:rPr b="1" i="0" lang="en-US" sz="3002" u="none" cap="none" strike="noStrike">
                <a:solidFill>
                  <a:srgbClr val="000000"/>
                </a:solidFill>
                <a:latin typeface="Open Sans"/>
                <a:ea typeface="Open Sans"/>
                <a:cs typeface="Open Sans"/>
                <a:sym typeface="Open Sans"/>
              </a:rPr>
              <a:t>www.nccpeterborough.ca</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
          <p:cNvSpPr/>
          <p:nvPr/>
        </p:nvSpPr>
        <p:spPr>
          <a:xfrm>
            <a:off x="3176163"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94" name="Google Shape;194;p2"/>
          <p:cNvSpPr txBox="1"/>
          <p:nvPr/>
        </p:nvSpPr>
        <p:spPr>
          <a:xfrm>
            <a:off x="971394" y="725100"/>
            <a:ext cx="16345200" cy="1866900"/>
          </a:xfrm>
          <a:prstGeom prst="rect">
            <a:avLst/>
          </a:prstGeom>
          <a:noFill/>
          <a:ln>
            <a:noFill/>
          </a:ln>
        </p:spPr>
        <p:txBody>
          <a:bodyPr anchorCtr="0" anchor="t" bIns="0" lIns="0" spcFirstLastPara="1" rIns="0" wrap="square" tIns="0">
            <a:spAutoFit/>
          </a:bodyPr>
          <a:lstStyle/>
          <a:p>
            <a:pPr indent="0" lvl="0" marL="0" marR="0" rtl="0" algn="ctr">
              <a:lnSpc>
                <a:spcPct val="101998"/>
              </a:lnSpc>
              <a:spcBef>
                <a:spcPts val="0"/>
              </a:spcBef>
              <a:spcAft>
                <a:spcPts val="0"/>
              </a:spcAft>
              <a:buNone/>
            </a:pPr>
            <a:r>
              <a:rPr b="1" i="0" lang="en-US" sz="6004" u="none" cap="none" strike="noStrike">
                <a:solidFill>
                  <a:srgbClr val="002060"/>
                </a:solidFill>
                <a:latin typeface="Open Sans"/>
                <a:ea typeface="Open Sans"/>
                <a:cs typeface="Open Sans"/>
                <a:sym typeface="Open Sans"/>
              </a:rPr>
              <a:t>“By failing to prepare, you are preparing to fail.” — Benjamin Franklin.</a:t>
            </a:r>
            <a:endParaRPr/>
          </a:p>
        </p:txBody>
      </p:sp>
      <p:sp>
        <p:nvSpPr>
          <p:cNvPr id="195" name="Google Shape;195;p2"/>
          <p:cNvSpPr txBox="1"/>
          <p:nvPr/>
        </p:nvSpPr>
        <p:spPr>
          <a:xfrm>
            <a:off x="1388639" y="6703864"/>
            <a:ext cx="15934944" cy="384080"/>
          </a:xfrm>
          <a:prstGeom prst="rect">
            <a:avLst/>
          </a:prstGeom>
          <a:noFill/>
          <a:ln>
            <a:noFill/>
          </a:ln>
        </p:spPr>
        <p:txBody>
          <a:bodyPr anchorCtr="0" anchor="t" bIns="0" lIns="0" spcFirstLastPara="1" rIns="0" wrap="square" tIns="0">
            <a:spAutoFit/>
          </a:bodyPr>
          <a:lstStyle/>
          <a:p>
            <a:pPr indent="0" lvl="0" marL="0" marR="0" rtl="0" algn="ctr">
              <a:lnSpc>
                <a:spcPct val="107994"/>
              </a:lnSpc>
              <a:spcBef>
                <a:spcPts val="0"/>
              </a:spcBef>
              <a:spcAft>
                <a:spcPts val="0"/>
              </a:spcAft>
              <a:buNone/>
            </a:pPr>
            <a:r>
              <a:rPr b="1" i="0" lang="en-US" sz="2702" u="none" cap="none" strike="noStrike">
                <a:solidFill>
                  <a:srgbClr val="FFFFFF"/>
                </a:solidFill>
                <a:latin typeface="Open Sans"/>
                <a:ea typeface="Open Sans"/>
                <a:cs typeface="Open Sans"/>
                <a:sym typeface="Open Sans"/>
              </a:rPr>
              <a:t>Presented at </a:t>
            </a:r>
            <a:endParaRPr/>
          </a:p>
        </p:txBody>
      </p:sp>
      <p:sp>
        <p:nvSpPr>
          <p:cNvPr id="196" name="Google Shape;196;p2"/>
          <p:cNvSpPr txBox="1"/>
          <p:nvPr/>
        </p:nvSpPr>
        <p:spPr>
          <a:xfrm>
            <a:off x="1137217" y="3712999"/>
            <a:ext cx="5157900" cy="1691100"/>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None/>
            </a:pPr>
            <a:r>
              <a:rPr b="1" i="0" lang="en-US" sz="4203" u="none" cap="none" strike="noStrike">
                <a:solidFill>
                  <a:srgbClr val="000000"/>
                </a:solidFill>
                <a:latin typeface="Open Sans"/>
                <a:ea typeface="Open Sans"/>
                <a:cs typeface="Open Sans"/>
                <a:sym typeface="Open Sans"/>
              </a:rPr>
              <a:t>Bill Lockington</a:t>
            </a:r>
            <a:endParaRPr/>
          </a:p>
          <a:p>
            <a:pPr indent="0" lvl="0" marL="0" marR="0" rtl="0" algn="ctr">
              <a:lnSpc>
                <a:spcPct val="119985"/>
              </a:lnSpc>
              <a:spcBef>
                <a:spcPts val="0"/>
              </a:spcBef>
              <a:spcAft>
                <a:spcPts val="0"/>
              </a:spcAft>
              <a:buNone/>
            </a:pPr>
            <a:r>
              <a:rPr b="0" i="0" lang="en-US" sz="2702" u="none" cap="none" strike="noStrike">
                <a:solidFill>
                  <a:srgbClr val="000000"/>
                </a:solidFill>
                <a:latin typeface="Open Sans"/>
                <a:ea typeface="Open Sans"/>
                <a:cs typeface="Open Sans"/>
                <a:sym typeface="Open Sans"/>
              </a:rPr>
              <a:t>Lawyer, </a:t>
            </a:r>
            <a:endParaRPr/>
          </a:p>
          <a:p>
            <a:pPr indent="0" lvl="0" marL="0" marR="0" rtl="0" algn="ctr">
              <a:lnSpc>
                <a:spcPct val="119985"/>
              </a:lnSpc>
              <a:spcBef>
                <a:spcPts val="0"/>
              </a:spcBef>
              <a:spcAft>
                <a:spcPts val="0"/>
              </a:spcAft>
              <a:buNone/>
            </a:pPr>
            <a:r>
              <a:rPr b="0" i="0" lang="en-US" sz="2702" u="none" cap="none" strike="noStrike">
                <a:solidFill>
                  <a:srgbClr val="000000"/>
                </a:solidFill>
                <a:latin typeface="Open Sans"/>
                <a:ea typeface="Open Sans"/>
                <a:cs typeface="Open Sans"/>
                <a:sym typeface="Open Sans"/>
              </a:rPr>
              <a:t>LLF Lawyers LLP</a:t>
            </a:r>
            <a:endParaRPr/>
          </a:p>
        </p:txBody>
      </p:sp>
      <p:sp>
        <p:nvSpPr>
          <p:cNvPr id="197" name="Google Shape;197;p2"/>
          <p:cNvSpPr txBox="1"/>
          <p:nvPr/>
        </p:nvSpPr>
        <p:spPr>
          <a:xfrm>
            <a:off x="12158626" y="3562055"/>
            <a:ext cx="5157900" cy="2467500"/>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None/>
            </a:pPr>
            <a:r>
              <a:rPr b="1" i="0" lang="en-US" sz="4203" u="none" cap="none" strike="noStrike">
                <a:solidFill>
                  <a:srgbClr val="000000"/>
                </a:solidFill>
                <a:latin typeface="Open Sans"/>
                <a:ea typeface="Open Sans"/>
                <a:cs typeface="Open Sans"/>
                <a:sym typeface="Open Sans"/>
              </a:rPr>
              <a:t>Carleen Broomfield</a:t>
            </a:r>
            <a:endParaRPr/>
          </a:p>
          <a:p>
            <a:pPr indent="0" lvl="0" marL="0" marR="0" rtl="0" algn="ctr">
              <a:lnSpc>
                <a:spcPct val="119985"/>
              </a:lnSpc>
              <a:spcBef>
                <a:spcPts val="0"/>
              </a:spcBef>
              <a:spcAft>
                <a:spcPts val="0"/>
              </a:spcAft>
              <a:buNone/>
            </a:pPr>
            <a:r>
              <a:rPr b="0" i="0" lang="en-US" sz="2702" u="none" cap="none" strike="noStrike">
                <a:solidFill>
                  <a:srgbClr val="000000"/>
                </a:solidFill>
                <a:latin typeface="Open Sans"/>
                <a:ea typeface="Open Sans"/>
                <a:cs typeface="Open Sans"/>
                <a:sym typeface="Open Sans"/>
              </a:rPr>
              <a:t>Senior Financial Associate,</a:t>
            </a:r>
            <a:endParaRPr/>
          </a:p>
          <a:p>
            <a:pPr indent="0" lvl="0" marL="0" marR="0" rtl="0" algn="ctr">
              <a:lnSpc>
                <a:spcPct val="119985"/>
              </a:lnSpc>
              <a:spcBef>
                <a:spcPts val="0"/>
              </a:spcBef>
              <a:spcAft>
                <a:spcPts val="0"/>
              </a:spcAft>
              <a:buNone/>
            </a:pPr>
            <a:r>
              <a:rPr b="0" i="0" lang="en-US" sz="2702" u="none" cap="none" strike="noStrike">
                <a:solidFill>
                  <a:srgbClr val="000000"/>
                </a:solidFill>
                <a:latin typeface="Open Sans"/>
                <a:ea typeface="Open Sans"/>
                <a:cs typeface="Open Sans"/>
                <a:sym typeface="Open Sans"/>
              </a:rPr>
              <a:t>Experior Financial Group Inc.</a:t>
            </a:r>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nvSpPr>
        <p:spPr>
          <a:xfrm>
            <a:off x="159679" y="333038"/>
            <a:ext cx="9294900" cy="7392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4803" u="none" cap="none" strike="noStrike">
                <a:solidFill>
                  <a:srgbClr val="000000"/>
                </a:solidFill>
                <a:latin typeface="Open Sans"/>
                <a:ea typeface="Open Sans"/>
                <a:cs typeface="Open Sans"/>
                <a:sym typeface="Open Sans"/>
              </a:rPr>
              <a:t>Land Acknowledgment</a:t>
            </a:r>
            <a:endParaRPr/>
          </a:p>
        </p:txBody>
      </p:sp>
      <p:sp>
        <p:nvSpPr>
          <p:cNvPr id="207" name="Google Shape;207;p4"/>
          <p:cNvSpPr/>
          <p:nvPr/>
        </p:nvSpPr>
        <p:spPr>
          <a:xfrm>
            <a:off x="1713457" y="2287787"/>
            <a:ext cx="14527450" cy="6938484"/>
          </a:xfrm>
          <a:custGeom>
            <a:rect b="b" l="l" r="r" t="t"/>
            <a:pathLst>
              <a:path extrusionOk="0" h="6938484" w="14527450">
                <a:moveTo>
                  <a:pt x="0" y="0"/>
                </a:moveTo>
                <a:lnTo>
                  <a:pt x="14527449" y="0"/>
                </a:lnTo>
                <a:lnTo>
                  <a:pt x="14527449" y="6938484"/>
                </a:lnTo>
                <a:lnTo>
                  <a:pt x="0" y="6938484"/>
                </a:lnTo>
                <a:lnTo>
                  <a:pt x="0" y="0"/>
                </a:lnTo>
                <a:close/>
              </a:path>
            </a:pathLst>
          </a:custGeom>
          <a:blipFill rotWithShape="1">
            <a:blip r:embed="rId3">
              <a:alphaModFix/>
            </a:blip>
            <a:stretch>
              <a:fillRect b="-109371" l="0" r="0" t="0"/>
            </a:stretch>
          </a:blipFill>
          <a:ln>
            <a:noFill/>
          </a:ln>
        </p:spPr>
      </p:sp>
      <p:sp>
        <p:nvSpPr>
          <p:cNvPr id="208" name="Google Shape;208;p4"/>
          <p:cNvSpPr/>
          <p:nvPr/>
        </p:nvSpPr>
        <p:spPr>
          <a:xfrm>
            <a:off x="14084295" y="40734"/>
            <a:ext cx="4203705" cy="1323818"/>
          </a:xfrm>
          <a:custGeom>
            <a:rect b="b" l="l" r="r" t="t"/>
            <a:pathLst>
              <a:path extrusionOk="0" h="1323818" w="4203705">
                <a:moveTo>
                  <a:pt x="0" y="0"/>
                </a:moveTo>
                <a:lnTo>
                  <a:pt x="4203705" y="0"/>
                </a:lnTo>
                <a:lnTo>
                  <a:pt x="4203705" y="1323818"/>
                </a:lnTo>
                <a:lnTo>
                  <a:pt x="0" y="1323818"/>
                </a:lnTo>
                <a:lnTo>
                  <a:pt x="0" y="0"/>
                </a:lnTo>
                <a:close/>
              </a:path>
            </a:pathLst>
          </a:custGeom>
          <a:blipFill rotWithShape="1">
            <a:blip r:embed="rId4">
              <a:alphaModFix/>
            </a:blip>
            <a:stretch>
              <a:fillRect b="0" l="0" r="-8" t="0"/>
            </a:stretch>
          </a:blipFill>
          <a:ln>
            <a:noFill/>
          </a:ln>
        </p:spPr>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
          <p:cNvSpPr/>
          <p:nvPr/>
        </p:nvSpPr>
        <p:spPr>
          <a:xfrm>
            <a:off x="0" y="888604"/>
            <a:ext cx="4895470" cy="434721"/>
          </a:xfrm>
          <a:custGeom>
            <a:rect b="b" l="l" r="r" t="t"/>
            <a:pathLst>
              <a:path extrusionOk="0" h="579628" w="6527292">
                <a:moveTo>
                  <a:pt x="0" y="0"/>
                </a:moveTo>
                <a:lnTo>
                  <a:pt x="6527292" y="0"/>
                </a:lnTo>
                <a:lnTo>
                  <a:pt x="6527292" y="579628"/>
                </a:lnTo>
                <a:lnTo>
                  <a:pt x="0" y="579628"/>
                </a:lnTo>
                <a:close/>
              </a:path>
            </a:pathLst>
          </a:custGeom>
          <a:solidFill>
            <a:srgbClr val="DA6B6B"/>
          </a:solidFill>
          <a:ln>
            <a:noFill/>
          </a:ln>
        </p:spPr>
      </p:sp>
      <p:sp>
        <p:nvSpPr>
          <p:cNvPr id="218" name="Google Shape;218;p3"/>
          <p:cNvSpPr/>
          <p:nvPr/>
        </p:nvSpPr>
        <p:spPr>
          <a:xfrm>
            <a:off x="0" y="0"/>
            <a:ext cx="4895470" cy="876586"/>
          </a:xfrm>
          <a:custGeom>
            <a:rect b="b" l="l" r="r" t="t"/>
            <a:pathLst>
              <a:path extrusionOk="0" h="1168781" w="6527292">
                <a:moveTo>
                  <a:pt x="0" y="0"/>
                </a:moveTo>
                <a:lnTo>
                  <a:pt x="6527292" y="0"/>
                </a:lnTo>
                <a:lnTo>
                  <a:pt x="6527292" y="1168781"/>
                </a:lnTo>
                <a:lnTo>
                  <a:pt x="0" y="1168781"/>
                </a:lnTo>
                <a:close/>
              </a:path>
            </a:pathLst>
          </a:custGeom>
          <a:solidFill>
            <a:srgbClr val="C00000"/>
          </a:solidFill>
          <a:ln>
            <a:noFill/>
          </a:ln>
        </p:spPr>
      </p:sp>
      <p:sp>
        <p:nvSpPr>
          <p:cNvPr id="219" name="Google Shape;219;p3"/>
          <p:cNvSpPr/>
          <p:nvPr/>
        </p:nvSpPr>
        <p:spPr>
          <a:xfrm>
            <a:off x="14084295" y="40734"/>
            <a:ext cx="4203705" cy="1323818"/>
          </a:xfrm>
          <a:custGeom>
            <a:rect b="b" l="l" r="r" t="t"/>
            <a:pathLst>
              <a:path extrusionOk="0" h="1323818" w="4203705">
                <a:moveTo>
                  <a:pt x="0" y="0"/>
                </a:moveTo>
                <a:lnTo>
                  <a:pt x="4203705" y="0"/>
                </a:lnTo>
                <a:lnTo>
                  <a:pt x="4203705" y="1323818"/>
                </a:lnTo>
                <a:lnTo>
                  <a:pt x="0" y="1323818"/>
                </a:lnTo>
                <a:lnTo>
                  <a:pt x="0" y="0"/>
                </a:lnTo>
                <a:close/>
              </a:path>
            </a:pathLst>
          </a:custGeom>
          <a:blipFill rotWithShape="1">
            <a:blip r:embed="rId3">
              <a:alphaModFix/>
            </a:blip>
            <a:stretch>
              <a:fillRect b="0" l="0" r="-8" t="0"/>
            </a:stretch>
          </a:blipFill>
          <a:ln>
            <a:noFill/>
          </a:ln>
        </p:spPr>
      </p:sp>
      <p:sp>
        <p:nvSpPr>
          <p:cNvPr id="220" name="Google Shape;220;p3"/>
          <p:cNvSpPr txBox="1"/>
          <p:nvPr/>
        </p:nvSpPr>
        <p:spPr>
          <a:xfrm>
            <a:off x="195353" y="108968"/>
            <a:ext cx="4504730" cy="996976"/>
          </a:xfrm>
          <a:prstGeom prst="rect">
            <a:avLst/>
          </a:prstGeom>
          <a:noFill/>
          <a:ln>
            <a:noFill/>
          </a:ln>
        </p:spPr>
        <p:txBody>
          <a:bodyPr anchorCtr="0" anchor="t" bIns="0" lIns="0" spcFirstLastPara="1" rIns="0" wrap="square" tIns="0">
            <a:spAutoFit/>
          </a:bodyPr>
          <a:lstStyle/>
          <a:p>
            <a:pPr indent="0" lvl="0" marL="0" marR="0" rtl="0" algn="ctr">
              <a:lnSpc>
                <a:spcPct val="101998"/>
              </a:lnSpc>
              <a:spcBef>
                <a:spcPts val="0"/>
              </a:spcBef>
              <a:spcAft>
                <a:spcPts val="0"/>
              </a:spcAft>
              <a:buNone/>
            </a:pPr>
            <a:r>
              <a:rPr b="0" i="0" lang="en-US" sz="4203" u="none" cap="none" strike="noStrike">
                <a:solidFill>
                  <a:srgbClr val="FFFFFF"/>
                </a:solidFill>
                <a:latin typeface="Arial"/>
                <a:ea typeface="Arial"/>
                <a:cs typeface="Arial"/>
                <a:sym typeface="Arial"/>
              </a:rPr>
              <a:t>Agenda:</a:t>
            </a:r>
            <a:r>
              <a:rPr b="0" i="0" lang="en-US" sz="4203" u="none" cap="none" strike="noStrike">
                <a:solidFill>
                  <a:srgbClr val="000000"/>
                </a:solidFill>
                <a:latin typeface="Arial"/>
                <a:ea typeface="Arial"/>
                <a:cs typeface="Arial"/>
                <a:sym typeface="Arial"/>
              </a:rPr>
              <a:t> </a:t>
            </a:r>
            <a:endParaRPr/>
          </a:p>
        </p:txBody>
      </p:sp>
      <p:graphicFrame>
        <p:nvGraphicFramePr>
          <p:cNvPr id="221" name="Google Shape;221;p3"/>
          <p:cNvGraphicFramePr/>
          <p:nvPr/>
        </p:nvGraphicFramePr>
        <p:xfrm>
          <a:off x="1089086" y="2454953"/>
          <a:ext cx="3000000" cy="3000000"/>
        </p:xfrm>
        <a:graphic>
          <a:graphicData uri="http://schemas.openxmlformats.org/drawingml/2006/table">
            <a:tbl>
              <a:tblPr>
                <a:noFill/>
                <a:tableStyleId>{878181A2-F847-431A-8849-45354BC00470}</a:tableStyleId>
              </a:tblPr>
              <a:tblGrid>
                <a:gridCol w="3543425"/>
                <a:gridCol w="12729125"/>
              </a:tblGrid>
              <a:tr h="938600">
                <a:tc>
                  <a:txBody>
                    <a:bodyPr/>
                    <a:lstStyle/>
                    <a:p>
                      <a:pPr indent="0" lvl="0" marL="0" marR="0" rtl="0" algn="l">
                        <a:lnSpc>
                          <a:spcPct val="107993"/>
                        </a:lnSpc>
                        <a:spcBef>
                          <a:spcPts val="0"/>
                        </a:spcBef>
                        <a:spcAft>
                          <a:spcPts val="0"/>
                        </a:spcAft>
                        <a:buNone/>
                      </a:pPr>
                      <a:r>
                        <a:rPr lang="en-US" sz="3903" u="none" cap="none" strike="noStrike">
                          <a:solidFill>
                            <a:srgbClr val="000000"/>
                          </a:solidFill>
                          <a:latin typeface="Open Sans"/>
                          <a:ea typeface="Open Sans"/>
                          <a:cs typeface="Open Sans"/>
                          <a:sym typeface="Open Sans"/>
                        </a:rPr>
                        <a:t>12 - 12:15</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993"/>
                        </a:lnSpc>
                        <a:spcBef>
                          <a:spcPts val="0"/>
                        </a:spcBef>
                        <a:spcAft>
                          <a:spcPts val="0"/>
                        </a:spcAft>
                        <a:buNone/>
                      </a:pPr>
                      <a:r>
                        <a:rPr lang="en-US" sz="3903" u="none" cap="none" strike="noStrike">
                          <a:solidFill>
                            <a:srgbClr val="000000"/>
                          </a:solidFill>
                          <a:latin typeface="Open Sans"/>
                          <a:ea typeface="Open Sans"/>
                          <a:cs typeface="Open Sans"/>
                          <a:sym typeface="Open Sans"/>
                        </a:rPr>
                        <a:t>social, light refreshments</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38600">
                <a:tc>
                  <a:txBody>
                    <a:bodyPr/>
                    <a:lstStyle/>
                    <a:p>
                      <a:pPr indent="0" lvl="0" marL="0" marR="0" rtl="0" algn="l">
                        <a:lnSpc>
                          <a:spcPct val="107993"/>
                        </a:lnSpc>
                        <a:spcBef>
                          <a:spcPts val="0"/>
                        </a:spcBef>
                        <a:spcAft>
                          <a:spcPts val="0"/>
                        </a:spcAft>
                        <a:buNone/>
                      </a:pPr>
                      <a:r>
                        <a:rPr lang="en-US" sz="3903" u="none" cap="none" strike="noStrike">
                          <a:solidFill>
                            <a:srgbClr val="000000"/>
                          </a:solidFill>
                          <a:latin typeface="Open Sans"/>
                          <a:ea typeface="Open Sans"/>
                          <a:cs typeface="Open Sans"/>
                          <a:sym typeface="Open Sans"/>
                        </a:rPr>
                        <a:t>12:15 - 12:25</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993"/>
                        </a:lnSpc>
                        <a:spcBef>
                          <a:spcPts val="0"/>
                        </a:spcBef>
                        <a:spcAft>
                          <a:spcPts val="0"/>
                        </a:spcAft>
                        <a:buNone/>
                      </a:pPr>
                      <a:r>
                        <a:rPr lang="en-US" sz="3903" u="none" cap="none" strike="noStrike">
                          <a:solidFill>
                            <a:srgbClr val="000000"/>
                          </a:solidFill>
                          <a:latin typeface="Open Sans"/>
                          <a:ea typeface="Open Sans"/>
                          <a:cs typeface="Open Sans"/>
                          <a:sym typeface="Open Sans"/>
                        </a:rPr>
                        <a:t>Land Acknowledgement, Overview, housekeeping</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50725">
                <a:tc>
                  <a:txBody>
                    <a:bodyPr/>
                    <a:lstStyle/>
                    <a:p>
                      <a:pPr indent="0" lvl="0" marL="0" marR="0" rtl="0" algn="l">
                        <a:lnSpc>
                          <a:spcPct val="107993"/>
                        </a:lnSpc>
                        <a:spcBef>
                          <a:spcPts val="0"/>
                        </a:spcBef>
                        <a:spcAft>
                          <a:spcPts val="0"/>
                        </a:spcAft>
                        <a:buNone/>
                      </a:pPr>
                      <a:r>
                        <a:rPr lang="en-US" sz="3903" u="none" cap="none" strike="noStrike">
                          <a:solidFill>
                            <a:srgbClr val="000000"/>
                          </a:solidFill>
                          <a:latin typeface="Open Sans"/>
                          <a:ea typeface="Open Sans"/>
                          <a:cs typeface="Open Sans"/>
                          <a:sym typeface="Open Sans"/>
                        </a:rPr>
                        <a:t>12:25 - 12:50</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993"/>
                        </a:lnSpc>
                        <a:spcBef>
                          <a:spcPts val="0"/>
                        </a:spcBef>
                        <a:spcAft>
                          <a:spcPts val="0"/>
                        </a:spcAft>
                        <a:buNone/>
                      </a:pPr>
                      <a:r>
                        <a:rPr lang="en-US" sz="3903" u="none" cap="none" strike="noStrike">
                          <a:solidFill>
                            <a:srgbClr val="000000"/>
                          </a:solidFill>
                          <a:latin typeface="Open Sans"/>
                          <a:ea typeface="Open Sans"/>
                          <a:cs typeface="Open Sans"/>
                          <a:sym typeface="Open Sans"/>
                        </a:rPr>
                        <a:t>Carleen Broomfield on </a:t>
                      </a:r>
                      <a:r>
                        <a:rPr b="1" lang="en-US" sz="3903" u="none" cap="none" strike="noStrike">
                          <a:solidFill>
                            <a:srgbClr val="000000"/>
                          </a:solidFill>
                          <a:latin typeface="Open Sans"/>
                          <a:ea typeface="Open Sans"/>
                          <a:cs typeface="Open Sans"/>
                          <a:sym typeface="Open Sans"/>
                        </a:rPr>
                        <a:t>the consequences of not having an estate plan</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06600">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12:50 - 1</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Q &amp; A for Carleen</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06600">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1 - 1:25</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Bill Lockington on </a:t>
                      </a:r>
                      <a:r>
                        <a:rPr b="1" lang="en-US" sz="3903" u="none" cap="none" strike="noStrike">
                          <a:solidFill>
                            <a:srgbClr val="000000"/>
                          </a:solidFill>
                          <a:latin typeface="Open Sans"/>
                          <a:ea typeface="Open Sans"/>
                          <a:cs typeface="Open Sans"/>
                          <a:sym typeface="Open Sans"/>
                        </a:rPr>
                        <a:t>taxes and the Will myth-busting</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06600">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1:25 - 1:35</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Q &amp; A for Bill</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06600">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1:35 - 2</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984"/>
                        </a:lnSpc>
                        <a:spcBef>
                          <a:spcPts val="0"/>
                        </a:spcBef>
                        <a:spcAft>
                          <a:spcPts val="0"/>
                        </a:spcAft>
                        <a:buNone/>
                      </a:pPr>
                      <a:r>
                        <a:rPr lang="en-US" sz="3903" u="none" cap="none" strike="noStrike">
                          <a:solidFill>
                            <a:srgbClr val="000000"/>
                          </a:solidFill>
                          <a:latin typeface="Open Sans"/>
                          <a:ea typeface="Open Sans"/>
                          <a:cs typeface="Open Sans"/>
                          <a:sym typeface="Open Sans"/>
                        </a:rPr>
                        <a:t>social, please feel free to ask more questions</a:t>
                      </a:r>
                      <a:endParaRPr sz="11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txBox="1"/>
          <p:nvPr/>
        </p:nvSpPr>
        <p:spPr>
          <a:xfrm>
            <a:off x="889768" y="7045105"/>
            <a:ext cx="16518000" cy="2903400"/>
          </a:xfrm>
          <a:prstGeom prst="rect">
            <a:avLst/>
          </a:prstGeom>
          <a:noFill/>
          <a:ln>
            <a:noFill/>
          </a:ln>
        </p:spPr>
        <p:txBody>
          <a:bodyPr anchorCtr="0" anchor="t" bIns="0" lIns="0" spcFirstLastPara="1" rIns="0" wrap="square" tIns="0">
            <a:spAutoFit/>
          </a:bodyPr>
          <a:lstStyle/>
          <a:p>
            <a:pPr indent="-394661" lvl="1" marL="802022" marR="0" rtl="0" algn="l">
              <a:lnSpc>
                <a:spcPct val="132001"/>
              </a:lnSpc>
              <a:spcBef>
                <a:spcPts val="0"/>
              </a:spcBef>
              <a:spcAft>
                <a:spcPts val="0"/>
              </a:spcAft>
              <a:buClr>
                <a:srgbClr val="44546A"/>
              </a:buClr>
              <a:buSzPts val="3803"/>
              <a:buFont typeface="Arial"/>
              <a:buChar char="•"/>
            </a:pPr>
            <a:r>
              <a:rPr b="0" i="0" lang="en-US" sz="3803" u="none" cap="none" strike="noStrike">
                <a:solidFill>
                  <a:srgbClr val="44546A"/>
                </a:solidFill>
                <a:latin typeface="Open Sans"/>
                <a:ea typeface="Open Sans"/>
                <a:cs typeface="Open Sans"/>
                <a:sym typeface="Open Sans"/>
              </a:rPr>
              <a:t>This session is informational only, not specific legal and financial advice for your particular situation</a:t>
            </a:r>
            <a:endParaRPr b="0" i="0" sz="3803" u="none" cap="none" strike="noStrike">
              <a:solidFill>
                <a:srgbClr val="44546A"/>
              </a:solidFill>
              <a:latin typeface="Open Sans"/>
              <a:ea typeface="Open Sans"/>
              <a:cs typeface="Open Sans"/>
              <a:sym typeface="Open Sans"/>
            </a:endParaRPr>
          </a:p>
          <a:p>
            <a:pPr indent="-394766" lvl="1" marL="802231" marR="0" rtl="0" algn="l">
              <a:lnSpc>
                <a:spcPct val="132001"/>
              </a:lnSpc>
              <a:spcBef>
                <a:spcPts val="0"/>
              </a:spcBef>
              <a:spcAft>
                <a:spcPts val="0"/>
              </a:spcAft>
              <a:buClr>
                <a:srgbClr val="44546A"/>
              </a:buClr>
              <a:buSzPts val="3803"/>
              <a:buFont typeface="Arial"/>
              <a:buChar char="•"/>
            </a:pPr>
            <a:r>
              <a:rPr b="0" i="0" lang="en-US" sz="3803" u="none" cap="none" strike="noStrike">
                <a:solidFill>
                  <a:srgbClr val="44546A"/>
                </a:solidFill>
                <a:latin typeface="Open Sans"/>
                <a:ea typeface="Open Sans"/>
                <a:cs typeface="Open Sans"/>
                <a:sym typeface="Open Sans"/>
              </a:rPr>
              <a:t>The New Canadians Centre is not soliciting donations during this session</a:t>
            </a:r>
            <a:endParaRPr sz="1300"/>
          </a:p>
        </p:txBody>
      </p:sp>
      <p:sp>
        <p:nvSpPr>
          <p:cNvPr id="231" name="Google Shape;231;p5"/>
          <p:cNvSpPr/>
          <p:nvPr/>
        </p:nvSpPr>
        <p:spPr>
          <a:xfrm>
            <a:off x="4189389" y="702643"/>
            <a:ext cx="9151149" cy="6105532"/>
          </a:xfrm>
          <a:custGeom>
            <a:rect b="b" l="l" r="r" t="t"/>
            <a:pathLst>
              <a:path extrusionOk="0" h="6105532" w="9151149">
                <a:moveTo>
                  <a:pt x="0" y="0"/>
                </a:moveTo>
                <a:lnTo>
                  <a:pt x="9151149" y="0"/>
                </a:lnTo>
                <a:lnTo>
                  <a:pt x="9151149" y="6105533"/>
                </a:lnTo>
                <a:lnTo>
                  <a:pt x="0" y="6105533"/>
                </a:lnTo>
                <a:lnTo>
                  <a:pt x="0" y="0"/>
                </a:lnTo>
                <a:close/>
              </a:path>
            </a:pathLst>
          </a:custGeom>
          <a:blipFill rotWithShape="1">
            <a:blip r:embed="rId3">
              <a:alphaModFix/>
            </a:blip>
            <a:stretch>
              <a:fillRect b="0" l="0" r="0" t="0"/>
            </a:stretch>
          </a:blipFill>
          <a:ln>
            <a:noFill/>
          </a:ln>
        </p:spPr>
      </p:sp>
      <p:sp>
        <p:nvSpPr>
          <p:cNvPr id="232" name="Google Shape;232;p5"/>
          <p:cNvSpPr/>
          <p:nvPr/>
        </p:nvSpPr>
        <p:spPr>
          <a:xfrm>
            <a:off x="14084295" y="40734"/>
            <a:ext cx="4203705" cy="1323818"/>
          </a:xfrm>
          <a:custGeom>
            <a:rect b="b" l="l" r="r" t="t"/>
            <a:pathLst>
              <a:path extrusionOk="0" h="1323818" w="4203705">
                <a:moveTo>
                  <a:pt x="0" y="0"/>
                </a:moveTo>
                <a:lnTo>
                  <a:pt x="4203705" y="0"/>
                </a:lnTo>
                <a:lnTo>
                  <a:pt x="4203705" y="1323818"/>
                </a:lnTo>
                <a:lnTo>
                  <a:pt x="0" y="1323818"/>
                </a:lnTo>
                <a:lnTo>
                  <a:pt x="0" y="0"/>
                </a:lnTo>
                <a:close/>
              </a:path>
            </a:pathLst>
          </a:custGeom>
          <a:blipFill rotWithShape="1">
            <a:blip r:embed="rId4">
              <a:alphaModFix/>
            </a:blip>
            <a:stretch>
              <a:fillRect b="0" l="0" r="-8" t="0"/>
            </a:stretch>
          </a:blipFill>
          <a:ln>
            <a:noFill/>
          </a:ln>
        </p:spPr>
      </p:sp>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ee5b33855f_3_77"/>
          <p:cNvSpPr txBox="1"/>
          <p:nvPr>
            <p:ph type="ctrTitle"/>
          </p:nvPr>
        </p:nvSpPr>
        <p:spPr>
          <a:xfrm>
            <a:off x="2286000" y="368808"/>
            <a:ext cx="13716000" cy="3717036"/>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chemeClr val="dk1"/>
              </a:buClr>
              <a:buSzPts val="6000"/>
              <a:buFont typeface="Avenir"/>
              <a:buNone/>
            </a:pPr>
            <a:r>
              <a:rPr lang="en-US"/>
              <a:t>CONSEQUENCE OF NO ESTATE PLAN</a:t>
            </a:r>
            <a:endParaRPr/>
          </a:p>
        </p:txBody>
      </p:sp>
      <p:sp>
        <p:nvSpPr>
          <p:cNvPr id="238" name="Google Shape;238;g1ee5b33855f_3_77"/>
          <p:cNvSpPr txBox="1"/>
          <p:nvPr>
            <p:ph idx="1" type="subTitle"/>
          </p:nvPr>
        </p:nvSpPr>
        <p:spPr>
          <a:xfrm>
            <a:off x="2286000" y="5124452"/>
            <a:ext cx="13716000" cy="2153412"/>
          </a:xfrm>
          <a:prstGeom prst="rect">
            <a:avLst/>
          </a:prstGeom>
          <a:noFill/>
          <a:ln>
            <a:noFill/>
          </a:ln>
        </p:spPr>
        <p:txBody>
          <a:bodyPr anchorCtr="0" anchor="t" bIns="0" lIns="0" spcFirstLastPara="1" rIns="0" wrap="square" tIns="0">
            <a:noAutofit/>
          </a:bodyPr>
          <a:lstStyle/>
          <a:p>
            <a:pPr indent="0" lvl="0" marL="0" rtl="0" algn="ctr">
              <a:lnSpc>
                <a:spcPct val="150000"/>
              </a:lnSpc>
              <a:spcBef>
                <a:spcPts val="0"/>
              </a:spcBef>
              <a:spcAft>
                <a:spcPts val="0"/>
              </a:spcAft>
              <a:buClr>
                <a:schemeClr val="dk1"/>
              </a:buClr>
              <a:buSzPts val="3900"/>
              <a:buNone/>
            </a:pPr>
            <a:r>
              <a:rPr lang="en-US" sz="3900"/>
              <a:t>CARLEEN BROOMFIELD</a:t>
            </a:r>
            <a:endParaRPr/>
          </a:p>
          <a:p>
            <a:pPr indent="0" lvl="0" marL="0" rtl="0" algn="ctr">
              <a:lnSpc>
                <a:spcPct val="150000"/>
              </a:lnSpc>
              <a:spcBef>
                <a:spcPts val="1500"/>
              </a:spcBef>
              <a:spcAft>
                <a:spcPts val="0"/>
              </a:spcAft>
              <a:buClr>
                <a:schemeClr val="dk1"/>
              </a:buClr>
              <a:buSzPts val="3900"/>
              <a:buNone/>
            </a:pPr>
            <a:r>
              <a:rPr lang="en-US" sz="3900"/>
              <a:t>SENIOR FINANCIAL ASSOCIATE </a:t>
            </a:r>
            <a:endParaRPr/>
          </a:p>
          <a:p>
            <a:pPr indent="0" lvl="0" marL="0" rtl="0" algn="ctr">
              <a:lnSpc>
                <a:spcPct val="150000"/>
              </a:lnSpc>
              <a:spcBef>
                <a:spcPts val="1500"/>
              </a:spcBef>
              <a:spcAft>
                <a:spcPts val="0"/>
              </a:spcAft>
              <a:buClr>
                <a:schemeClr val="dk1"/>
              </a:buClr>
              <a:buSzPts val="3900"/>
              <a:buNone/>
            </a:pPr>
            <a:r>
              <a:t/>
            </a:r>
            <a:endParaRPr sz="3900"/>
          </a:p>
          <a:p>
            <a:pPr indent="0" lvl="0" marL="0" rtl="0" algn="ctr">
              <a:lnSpc>
                <a:spcPct val="150000"/>
              </a:lnSpc>
              <a:spcBef>
                <a:spcPts val="1500"/>
              </a:spcBef>
              <a:spcAft>
                <a:spcPts val="0"/>
              </a:spcAft>
              <a:buClr>
                <a:schemeClr val="dk1"/>
              </a:buClr>
              <a:buSzPts val="3900"/>
              <a:buNone/>
            </a:pPr>
            <a:r>
              <a:rPr lang="en-US" sz="3900"/>
              <a:t>JANUARY 17,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ee5b33855f_3_83"/>
          <p:cNvSpPr txBox="1"/>
          <p:nvPr>
            <p:ph type="title"/>
          </p:nvPr>
        </p:nvSpPr>
        <p:spPr>
          <a:xfrm>
            <a:off x="1689099" y="224297"/>
            <a:ext cx="15361920" cy="185166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dk1"/>
              </a:buClr>
              <a:buSzPts val="5400"/>
              <a:buFont typeface="Avenir"/>
              <a:buNone/>
            </a:pPr>
            <a:r>
              <a:rPr lang="en-US" sz="7200">
                <a:latin typeface="Arial"/>
                <a:ea typeface="Arial"/>
                <a:cs typeface="Arial"/>
                <a:sym typeface="Arial"/>
              </a:rPr>
              <a:t>ESTATE</a:t>
            </a:r>
            <a:endParaRPr sz="7200">
              <a:latin typeface="Arial"/>
              <a:ea typeface="Arial"/>
              <a:cs typeface="Arial"/>
              <a:sym typeface="Arial"/>
            </a:endParaRPr>
          </a:p>
        </p:txBody>
      </p:sp>
      <p:sp>
        <p:nvSpPr>
          <p:cNvPr id="244" name="Google Shape;244;g1ee5b33855f_3_83"/>
          <p:cNvSpPr txBox="1"/>
          <p:nvPr/>
        </p:nvSpPr>
        <p:spPr>
          <a:xfrm>
            <a:off x="328775" y="4405351"/>
            <a:ext cx="16563900" cy="395580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t/>
            </a:r>
            <a:endParaRPr sz="3800">
              <a:solidFill>
                <a:schemeClr val="dk1"/>
              </a:solidFill>
              <a:latin typeface="Arial"/>
              <a:ea typeface="Arial"/>
              <a:cs typeface="Arial"/>
              <a:sym typeface="Arial"/>
            </a:endParaRPr>
          </a:p>
          <a:p>
            <a:pPr indent="-431800" lvl="1" marL="1117600" marR="0" rtl="0" algn="l">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Assets (anything) you own when you die </a:t>
            </a:r>
            <a:endParaRPr sz="2100"/>
          </a:p>
          <a:p>
            <a:pPr indent="-241300" lvl="1" marL="1117600" marR="0" rtl="0" algn="l">
              <a:spcBef>
                <a:spcPts val="0"/>
              </a:spcBef>
              <a:spcAft>
                <a:spcPts val="0"/>
              </a:spcAft>
              <a:buClr>
                <a:schemeClr val="dk1"/>
              </a:buClr>
              <a:buSzPts val="3000"/>
              <a:buFont typeface="Arial"/>
              <a:buNone/>
            </a:pPr>
            <a:r>
              <a:t/>
            </a:r>
            <a:endParaRPr b="0" i="0" sz="3000" u="none" cap="none" strike="noStrike">
              <a:solidFill>
                <a:schemeClr val="dk1"/>
              </a:solidFill>
              <a:latin typeface="Arial"/>
              <a:ea typeface="Arial"/>
              <a:cs typeface="Arial"/>
              <a:sym typeface="Arial"/>
            </a:endParaRPr>
          </a:p>
          <a:p>
            <a:pPr indent="-431800" lvl="1" marL="1117600" marR="0" rtl="0" algn="l">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Does not include joint assets or financial accounts with named beneficiaries</a:t>
            </a:r>
            <a:endParaRPr sz="2100"/>
          </a:p>
          <a:p>
            <a:pPr indent="-241300" lvl="1" marL="1117600" marR="0" rtl="0" algn="l">
              <a:spcBef>
                <a:spcPts val="0"/>
              </a:spcBef>
              <a:spcAft>
                <a:spcPts val="0"/>
              </a:spcAft>
              <a:buClr>
                <a:schemeClr val="dk1"/>
              </a:buClr>
              <a:buSzPts val="3000"/>
              <a:buFont typeface="Arial"/>
              <a:buNone/>
            </a:pPr>
            <a:r>
              <a:t/>
            </a:r>
            <a:endParaRPr b="0" i="0" sz="3000" u="none" cap="none" strike="noStrike">
              <a:solidFill>
                <a:schemeClr val="dk1"/>
              </a:solidFill>
              <a:latin typeface="Arial"/>
              <a:ea typeface="Arial"/>
              <a:cs typeface="Arial"/>
              <a:sym typeface="Arial"/>
            </a:endParaRPr>
          </a:p>
          <a:p>
            <a:pPr indent="-431800" lvl="1" marL="1117600" marR="0" rtl="0" algn="l">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Disposition of an estate is managed by a will and estate laws </a:t>
            </a:r>
            <a:endParaRPr sz="2100"/>
          </a:p>
          <a:p>
            <a:pPr indent="-241300" lvl="1" marL="1117600" marR="0" rtl="0" algn="l">
              <a:spcBef>
                <a:spcPts val="0"/>
              </a:spcBef>
              <a:spcAft>
                <a:spcPts val="0"/>
              </a:spcAft>
              <a:buClr>
                <a:schemeClr val="dk1"/>
              </a:buClr>
              <a:buSzPts val="3000"/>
              <a:buFont typeface="Arial"/>
              <a:buNone/>
            </a:pPr>
            <a:r>
              <a:t/>
            </a:r>
            <a:endParaRPr b="0" i="0" sz="3000" u="none" cap="none" strike="noStrike">
              <a:solidFill>
                <a:schemeClr val="dk1"/>
              </a:solidFill>
              <a:latin typeface="Arial"/>
              <a:ea typeface="Arial"/>
              <a:cs typeface="Arial"/>
              <a:sym typeface="Arial"/>
            </a:endParaRPr>
          </a:p>
          <a:p>
            <a:pPr indent="0" lvl="1" marL="685800" marR="0" rtl="0" algn="l">
              <a:spcBef>
                <a:spcPts val="0"/>
              </a:spcBef>
              <a:spcAft>
                <a:spcPts val="0"/>
              </a:spcAft>
              <a:buNone/>
            </a:pPr>
            <a:r>
              <a:rPr b="0" i="0" lang="en-US" sz="3000" u="none" cap="none" strike="noStrike">
                <a:solidFill>
                  <a:schemeClr val="dk1"/>
                </a:solidFill>
                <a:latin typeface="Avenir"/>
                <a:ea typeface="Avenir"/>
                <a:cs typeface="Avenir"/>
                <a:sym typeface="Avenir"/>
              </a:rPr>
              <a:t> </a:t>
            </a:r>
            <a:endParaRPr sz="2100"/>
          </a:p>
        </p:txBody>
      </p:sp>
      <p:sp>
        <p:nvSpPr>
          <p:cNvPr id="245" name="Google Shape;245;g1ee5b33855f_3_83"/>
          <p:cNvSpPr txBox="1"/>
          <p:nvPr/>
        </p:nvSpPr>
        <p:spPr>
          <a:xfrm>
            <a:off x="5177624" y="2864816"/>
            <a:ext cx="2349600" cy="155460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3800">
                <a:solidFill>
                  <a:schemeClr val="dk1"/>
                </a:solidFill>
                <a:latin typeface="Impact"/>
                <a:ea typeface="Impact"/>
                <a:cs typeface="Impact"/>
                <a:sym typeface="Impact"/>
              </a:rPr>
              <a:t>ASSETS</a:t>
            </a:r>
            <a:r>
              <a:rPr lang="en-US" sz="2700">
                <a:solidFill>
                  <a:schemeClr val="dk1"/>
                </a:solidFill>
                <a:latin typeface="Avenir"/>
                <a:ea typeface="Avenir"/>
                <a:cs typeface="Avenir"/>
                <a:sym typeface="Avenir"/>
              </a:rPr>
              <a:t> </a:t>
            </a:r>
            <a:endParaRPr sz="2100"/>
          </a:p>
          <a:p>
            <a:pPr indent="0" lvl="0" marL="0" marR="0" rtl="0" algn="l">
              <a:spcBef>
                <a:spcPts val="0"/>
              </a:spcBef>
              <a:spcAft>
                <a:spcPts val="0"/>
              </a:spcAft>
              <a:buNone/>
            </a:pPr>
            <a:r>
              <a:t/>
            </a:r>
            <a:endParaRPr sz="2700">
              <a:solidFill>
                <a:schemeClr val="dk1"/>
              </a:solidFill>
              <a:latin typeface="Avenir"/>
              <a:ea typeface="Avenir"/>
              <a:cs typeface="Avenir"/>
              <a:sym typeface="Avenir"/>
            </a:endParaRPr>
          </a:p>
          <a:p>
            <a:pPr indent="0" lvl="0" marL="0" marR="0" rtl="0" algn="l">
              <a:spcBef>
                <a:spcPts val="0"/>
              </a:spcBef>
              <a:spcAft>
                <a:spcPts val="0"/>
              </a:spcAft>
              <a:buNone/>
            </a:pPr>
            <a:r>
              <a:t/>
            </a:r>
            <a:endParaRPr sz="2700">
              <a:solidFill>
                <a:schemeClr val="dk1"/>
              </a:solidFill>
              <a:latin typeface="Avenir"/>
              <a:ea typeface="Avenir"/>
              <a:cs typeface="Avenir"/>
              <a:sym typeface="Avenir"/>
            </a:endParaRPr>
          </a:p>
        </p:txBody>
      </p:sp>
      <p:sp>
        <p:nvSpPr>
          <p:cNvPr id="246" name="Google Shape;246;g1ee5b33855f_3_83"/>
          <p:cNvSpPr/>
          <p:nvPr/>
        </p:nvSpPr>
        <p:spPr>
          <a:xfrm>
            <a:off x="7060768" y="2944762"/>
            <a:ext cx="1087200" cy="584100"/>
          </a:xfrm>
          <a:prstGeom prst="mathMinus">
            <a:avLst>
              <a:gd fmla="val 23520" name="adj1"/>
            </a:avLst>
          </a:prstGeom>
          <a:solidFill>
            <a:schemeClr val="accent1"/>
          </a:solidFill>
          <a:ln cap="flat" cmpd="sng" w="12700">
            <a:solidFill>
              <a:srgbClr val="460026"/>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3800">
              <a:solidFill>
                <a:schemeClr val="lt1"/>
              </a:solidFill>
              <a:latin typeface="Avenir"/>
              <a:ea typeface="Avenir"/>
              <a:cs typeface="Avenir"/>
              <a:sym typeface="Avenir"/>
            </a:endParaRPr>
          </a:p>
        </p:txBody>
      </p:sp>
      <p:sp>
        <p:nvSpPr>
          <p:cNvPr id="247" name="Google Shape;247;g1ee5b33855f_3_83"/>
          <p:cNvSpPr txBox="1"/>
          <p:nvPr/>
        </p:nvSpPr>
        <p:spPr>
          <a:xfrm>
            <a:off x="8557509" y="2879006"/>
            <a:ext cx="2650500" cy="72330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3800">
                <a:solidFill>
                  <a:schemeClr val="dk1"/>
                </a:solidFill>
                <a:latin typeface="Impact"/>
                <a:ea typeface="Impact"/>
                <a:cs typeface="Impact"/>
                <a:sym typeface="Impact"/>
              </a:rPr>
              <a:t>LIABILITIES</a:t>
            </a:r>
            <a:endParaRPr sz="2100"/>
          </a:p>
        </p:txBody>
      </p:sp>
      <p:sp>
        <p:nvSpPr>
          <p:cNvPr id="248" name="Google Shape;248;g1ee5b33855f_3_83"/>
          <p:cNvSpPr/>
          <p:nvPr/>
        </p:nvSpPr>
        <p:spPr>
          <a:xfrm>
            <a:off x="11617516" y="2959808"/>
            <a:ext cx="1435200" cy="554100"/>
          </a:xfrm>
          <a:prstGeom prst="mathEqual">
            <a:avLst>
              <a:gd fmla="val 23520" name="adj1"/>
              <a:gd fmla="val 11760" name="adj2"/>
            </a:avLst>
          </a:prstGeom>
          <a:solidFill>
            <a:schemeClr val="accent1"/>
          </a:solidFill>
          <a:ln cap="flat" cmpd="sng" w="12700">
            <a:solidFill>
              <a:srgbClr val="460026"/>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sz="2700">
              <a:solidFill>
                <a:schemeClr val="dk1"/>
              </a:solidFill>
              <a:latin typeface="Avenir"/>
              <a:ea typeface="Avenir"/>
              <a:cs typeface="Avenir"/>
              <a:sym typeface="Avenir"/>
            </a:endParaRPr>
          </a:p>
        </p:txBody>
      </p:sp>
      <p:sp>
        <p:nvSpPr>
          <p:cNvPr id="249" name="Google Shape;249;g1ee5b33855f_3_83"/>
          <p:cNvSpPr txBox="1"/>
          <p:nvPr/>
        </p:nvSpPr>
        <p:spPr>
          <a:xfrm>
            <a:off x="13684386" y="2879003"/>
            <a:ext cx="2556600" cy="72330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3800">
                <a:solidFill>
                  <a:schemeClr val="dk1"/>
                </a:solidFill>
                <a:latin typeface="Impact"/>
                <a:ea typeface="Impact"/>
                <a:cs typeface="Impact"/>
                <a:sym typeface="Impact"/>
              </a:rPr>
              <a:t>ESTATE</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8FC"/>
            </a:gs>
            <a:gs pos="74000">
              <a:srgbClr val="B8C6E9"/>
            </a:gs>
            <a:gs pos="83000">
              <a:srgbClr val="B8C6E9"/>
            </a:gs>
            <a:gs pos="100000">
              <a:srgbClr val="CFD9F0"/>
            </a:gs>
          </a:gsLst>
          <a:lin ang="5400000" scaled="0"/>
        </a:gradFill>
      </p:bgPr>
    </p:bg>
    <p:spTree>
      <p:nvGrpSpPr>
        <p:cNvPr id="253" name="Shape 253"/>
        <p:cNvGrpSpPr/>
        <p:nvPr/>
      </p:nvGrpSpPr>
      <p:grpSpPr>
        <a:xfrm>
          <a:off x="0" y="0"/>
          <a:ext cx="0" cy="0"/>
          <a:chOff x="0" y="0"/>
          <a:chExt cx="0" cy="0"/>
        </a:xfrm>
      </p:grpSpPr>
      <p:sp>
        <p:nvSpPr>
          <p:cNvPr id="254" name="Google Shape;254;g1ee5b33855f_3_105"/>
          <p:cNvSpPr/>
          <p:nvPr/>
        </p:nvSpPr>
        <p:spPr>
          <a:xfrm>
            <a:off x="6443700" y="5032161"/>
            <a:ext cx="2914650" cy="1404938"/>
          </a:xfrm>
          <a:prstGeom prst="rightArrow">
            <a:avLst>
              <a:gd fmla="val 50000" name="adj1"/>
              <a:gd fmla="val 49953" name="adj2"/>
            </a:avLst>
          </a:prstGeom>
          <a:solidFill>
            <a:srgbClr val="C3C1C4"/>
          </a:solidFill>
          <a:ln cap="flat" cmpd="sng" w="25400">
            <a:solidFill>
              <a:srgbClr val="000000"/>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b="1" lang="en-US" sz="4800">
                <a:solidFill>
                  <a:srgbClr val="FF0000"/>
                </a:solidFill>
                <a:latin typeface="Times New Roman"/>
                <a:ea typeface="Times New Roman"/>
                <a:cs typeface="Times New Roman"/>
                <a:sym typeface="Times New Roman"/>
              </a:rPr>
              <a:t>LIFE</a:t>
            </a:r>
            <a:endParaRPr sz="4800">
              <a:solidFill>
                <a:srgbClr val="FF0000"/>
              </a:solidFill>
              <a:latin typeface="Times New Roman"/>
              <a:ea typeface="Times New Roman"/>
              <a:cs typeface="Times New Roman"/>
              <a:sym typeface="Times New Roman"/>
            </a:endParaRPr>
          </a:p>
        </p:txBody>
      </p:sp>
      <p:pic>
        <p:nvPicPr>
          <p:cNvPr id="255" name="Google Shape;255;g1ee5b33855f_3_105"/>
          <p:cNvPicPr preferRelativeResize="0"/>
          <p:nvPr/>
        </p:nvPicPr>
        <p:blipFill rotWithShape="1">
          <a:blip r:embed="rId3">
            <a:alphaModFix/>
          </a:blip>
          <a:srcRect b="0" l="0" r="0" t="0"/>
          <a:stretch/>
        </p:blipFill>
        <p:spPr>
          <a:xfrm>
            <a:off x="9618347" y="3928374"/>
            <a:ext cx="809625" cy="3429000"/>
          </a:xfrm>
          <a:prstGeom prst="rect">
            <a:avLst/>
          </a:prstGeom>
          <a:noFill/>
          <a:ln>
            <a:noFill/>
          </a:ln>
        </p:spPr>
      </p:pic>
      <p:sp>
        <p:nvSpPr>
          <p:cNvPr id="256" name="Google Shape;256;g1ee5b33855f_3_105"/>
          <p:cNvSpPr txBox="1"/>
          <p:nvPr/>
        </p:nvSpPr>
        <p:spPr>
          <a:xfrm>
            <a:off x="393425" y="336400"/>
            <a:ext cx="7263900" cy="4532100"/>
          </a:xfrm>
          <a:prstGeom prst="rect">
            <a:avLst/>
          </a:prstGeom>
          <a:noFill/>
          <a:ln cap="flat" cmpd="sng" w="9525">
            <a:solidFill>
              <a:srgbClr val="000000"/>
            </a:solidFill>
            <a:prstDash val="solid"/>
            <a:miter lim="800000"/>
            <a:headEnd len="sm" w="sm" type="none"/>
            <a:tailEnd len="sm" w="sm" type="none"/>
          </a:ln>
        </p:spPr>
        <p:txBody>
          <a:bodyPr anchorCtr="0" anchor="t" bIns="68550" lIns="137150" spcFirstLastPara="1" rIns="137150" wrap="square" tIns="68550">
            <a:noAutofit/>
          </a:bodyPr>
          <a:lstStyle/>
          <a:p>
            <a:pPr indent="0" lvl="0" marL="0" marR="0" rtl="0" algn="l">
              <a:spcBef>
                <a:spcPts val="0"/>
              </a:spcBef>
              <a:spcAft>
                <a:spcPts val="0"/>
              </a:spcAft>
              <a:buNone/>
            </a:pPr>
            <a:r>
              <a:rPr b="1" lang="en-US" sz="2700">
                <a:solidFill>
                  <a:srgbClr val="FF0000"/>
                </a:solidFill>
                <a:latin typeface="Arial"/>
                <a:ea typeface="Arial"/>
                <a:cs typeface="Arial"/>
                <a:sym typeface="Arial"/>
              </a:rPr>
              <a:t>DEEMED DISPOSITION</a:t>
            </a:r>
            <a:endParaRPr sz="2100">
              <a:solidFill>
                <a:srgbClr val="000000"/>
              </a:solidFill>
              <a:latin typeface="Arial"/>
              <a:ea typeface="Arial"/>
              <a:cs typeface="Arial"/>
              <a:sym typeface="Arial"/>
            </a:endParaRPr>
          </a:p>
          <a:p>
            <a:pPr indent="-438150" lvl="0" marL="431800" marR="0" rtl="0" algn="l">
              <a:lnSpc>
                <a:spcPct val="150000"/>
              </a:lnSpc>
              <a:spcBef>
                <a:spcPts val="0"/>
              </a:spcBef>
              <a:spcAft>
                <a:spcPts val="0"/>
              </a:spcAft>
              <a:buClr>
                <a:srgbClr val="000000"/>
              </a:buClr>
              <a:buSzPts val="2300"/>
              <a:buFont typeface="Noto Sans Symbols"/>
              <a:buChar char="⮚"/>
            </a:pPr>
            <a:r>
              <a:rPr b="1" lang="en-US" sz="2300">
                <a:solidFill>
                  <a:srgbClr val="000000"/>
                </a:solidFill>
                <a:latin typeface="Arial"/>
                <a:ea typeface="Arial"/>
                <a:cs typeface="Arial"/>
                <a:sym typeface="Arial"/>
              </a:rPr>
              <a:t>Crystallization</a:t>
            </a:r>
            <a:endParaRPr sz="2100"/>
          </a:p>
          <a:p>
            <a:pPr indent="-438150" lvl="0" marL="431800" marR="0" rtl="0" algn="l">
              <a:spcBef>
                <a:spcPts val="0"/>
              </a:spcBef>
              <a:spcAft>
                <a:spcPts val="0"/>
              </a:spcAft>
              <a:buClr>
                <a:srgbClr val="000000"/>
              </a:buClr>
              <a:buSzPts val="2300"/>
              <a:buFont typeface="Noto Sans Symbols"/>
              <a:buChar char="⮚"/>
            </a:pPr>
            <a:r>
              <a:rPr b="1" lang="en-US" sz="2300">
                <a:solidFill>
                  <a:srgbClr val="000000"/>
                </a:solidFill>
                <a:latin typeface="Arial"/>
                <a:ea typeface="Arial"/>
                <a:cs typeface="Arial"/>
                <a:sym typeface="Arial"/>
              </a:rPr>
              <a:t>Terminal Tax Return</a:t>
            </a:r>
            <a:endParaRPr b="1" sz="2100">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lang="en-US" sz="2300">
                <a:solidFill>
                  <a:srgbClr val="000000"/>
                </a:solidFill>
                <a:latin typeface="Arial"/>
                <a:ea typeface="Arial"/>
                <a:cs typeface="Arial"/>
                <a:sym typeface="Arial"/>
              </a:rPr>
              <a:t>1) </a:t>
            </a:r>
            <a:r>
              <a:rPr i="1" lang="en-US" sz="2300">
                <a:solidFill>
                  <a:srgbClr val="0070C0"/>
                </a:solidFill>
                <a:latin typeface="Arial"/>
                <a:ea typeface="Arial"/>
                <a:cs typeface="Arial"/>
                <a:sym typeface="Arial"/>
              </a:rPr>
              <a:t>Principal Residence </a:t>
            </a:r>
            <a:r>
              <a:rPr lang="en-US" sz="2300">
                <a:solidFill>
                  <a:srgbClr val="000000"/>
                </a:solidFill>
                <a:latin typeface="Arial"/>
                <a:ea typeface="Arial"/>
                <a:cs typeface="Arial"/>
                <a:sym typeface="Arial"/>
              </a:rPr>
              <a:t>(not taxed)</a:t>
            </a:r>
            <a:endParaRPr sz="2100">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lang="en-US" sz="2300">
                <a:solidFill>
                  <a:srgbClr val="000000"/>
                </a:solidFill>
                <a:latin typeface="Arial"/>
                <a:ea typeface="Arial"/>
                <a:cs typeface="Arial"/>
                <a:sym typeface="Arial"/>
              </a:rPr>
              <a:t>2) </a:t>
            </a:r>
            <a:r>
              <a:rPr i="1" lang="en-US" sz="2300">
                <a:solidFill>
                  <a:srgbClr val="0070C0"/>
                </a:solidFill>
                <a:latin typeface="Arial"/>
                <a:ea typeface="Arial"/>
                <a:cs typeface="Arial"/>
                <a:sym typeface="Arial"/>
              </a:rPr>
              <a:t>Capital Property </a:t>
            </a:r>
            <a:endParaRPr sz="2100"/>
          </a:p>
          <a:p>
            <a:pPr indent="0" lvl="0" marL="0" marR="0" rtl="0" algn="l">
              <a:lnSpc>
                <a:spcPct val="150000"/>
              </a:lnSpc>
              <a:spcBef>
                <a:spcPts val="0"/>
              </a:spcBef>
              <a:spcAft>
                <a:spcPts val="0"/>
              </a:spcAft>
              <a:buNone/>
            </a:pPr>
            <a:r>
              <a:rPr lang="en-US" sz="2300">
                <a:solidFill>
                  <a:srgbClr val="000000"/>
                </a:solidFill>
                <a:latin typeface="Arial"/>
                <a:ea typeface="Arial"/>
                <a:cs typeface="Arial"/>
                <a:sym typeface="Arial"/>
              </a:rPr>
              <a:t>(e.g. shares, rental &amp; vacation property --- taxed 50%)</a:t>
            </a:r>
            <a:endParaRPr sz="2100">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lang="en-US" sz="2300">
                <a:solidFill>
                  <a:srgbClr val="000000"/>
                </a:solidFill>
                <a:latin typeface="Arial"/>
                <a:ea typeface="Arial"/>
                <a:cs typeface="Arial"/>
                <a:sym typeface="Arial"/>
              </a:rPr>
              <a:t>3) </a:t>
            </a:r>
            <a:r>
              <a:rPr i="1" lang="en-US" sz="2300">
                <a:solidFill>
                  <a:srgbClr val="0070C0"/>
                </a:solidFill>
                <a:latin typeface="Arial"/>
                <a:ea typeface="Arial"/>
                <a:cs typeface="Arial"/>
                <a:sym typeface="Arial"/>
              </a:rPr>
              <a:t>Registered Property </a:t>
            </a:r>
            <a:r>
              <a:rPr lang="en-US" sz="2300">
                <a:solidFill>
                  <a:srgbClr val="000000"/>
                </a:solidFill>
                <a:latin typeface="Arial"/>
                <a:ea typeface="Arial"/>
                <a:cs typeface="Arial"/>
                <a:sym typeface="Arial"/>
              </a:rPr>
              <a:t>(Taxed 100% at Marginal Tax Rate – RRSPs, RRIF, Pensions)</a:t>
            </a:r>
            <a:endParaRPr sz="2100">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lang="en-US" sz="2300">
                <a:solidFill>
                  <a:srgbClr val="000000"/>
                </a:solidFill>
                <a:latin typeface="Arial"/>
                <a:ea typeface="Arial"/>
                <a:cs typeface="Arial"/>
                <a:sym typeface="Arial"/>
              </a:rPr>
              <a:t>4) </a:t>
            </a:r>
            <a:r>
              <a:rPr i="1" lang="en-US" sz="2300">
                <a:solidFill>
                  <a:srgbClr val="0070C0"/>
                </a:solidFill>
                <a:latin typeface="Arial"/>
                <a:ea typeface="Arial"/>
                <a:cs typeface="Arial"/>
                <a:sym typeface="Arial"/>
              </a:rPr>
              <a:t>Cash or near Cash </a:t>
            </a:r>
            <a:r>
              <a:rPr lang="en-US" sz="2300">
                <a:solidFill>
                  <a:srgbClr val="000000"/>
                </a:solidFill>
                <a:latin typeface="Arial"/>
                <a:ea typeface="Arial"/>
                <a:cs typeface="Arial"/>
                <a:sym typeface="Arial"/>
              </a:rPr>
              <a:t>(Pre-taxed -- cash, TFSA, GIC)</a:t>
            </a:r>
            <a:endParaRPr sz="2300">
              <a:solidFill>
                <a:srgbClr val="000000"/>
              </a:solidFill>
              <a:latin typeface="Arial"/>
              <a:ea typeface="Arial"/>
              <a:cs typeface="Arial"/>
              <a:sym typeface="Arial"/>
            </a:endParaRPr>
          </a:p>
        </p:txBody>
      </p:sp>
      <p:sp>
        <p:nvSpPr>
          <p:cNvPr id="257" name="Google Shape;257;g1ee5b33855f_3_105"/>
          <p:cNvSpPr txBox="1"/>
          <p:nvPr/>
        </p:nvSpPr>
        <p:spPr>
          <a:xfrm>
            <a:off x="393425" y="6791100"/>
            <a:ext cx="7044600" cy="3138000"/>
          </a:xfrm>
          <a:prstGeom prst="rect">
            <a:avLst/>
          </a:prstGeom>
          <a:noFill/>
          <a:ln cap="flat" cmpd="sng" w="9525">
            <a:solidFill>
              <a:srgbClr val="000000"/>
            </a:solidFill>
            <a:prstDash val="solid"/>
            <a:miter lim="800000"/>
            <a:headEnd len="sm" w="sm" type="none"/>
            <a:tailEnd len="sm" w="sm" type="none"/>
          </a:ln>
        </p:spPr>
        <p:txBody>
          <a:bodyPr anchorCtr="0" anchor="t" bIns="68550" lIns="137150" spcFirstLastPara="1" rIns="137150" wrap="square" tIns="68550">
            <a:noAutofit/>
          </a:bodyPr>
          <a:lstStyle/>
          <a:p>
            <a:pPr indent="0" lvl="0" marL="0" marR="0" rtl="0" algn="l">
              <a:spcBef>
                <a:spcPts val="0"/>
              </a:spcBef>
              <a:spcAft>
                <a:spcPts val="0"/>
              </a:spcAft>
              <a:buNone/>
            </a:pPr>
            <a:r>
              <a:rPr b="1" lang="en-US" sz="2700">
                <a:solidFill>
                  <a:srgbClr val="FF0000"/>
                </a:solidFill>
                <a:latin typeface="Arial"/>
                <a:ea typeface="Arial"/>
                <a:cs typeface="Arial"/>
                <a:sym typeface="Arial"/>
              </a:rPr>
              <a:t>Life Insurance and Segregated Funds</a:t>
            </a:r>
            <a:endParaRPr sz="2100">
              <a:solidFill>
                <a:srgbClr val="000000"/>
              </a:solidFill>
              <a:latin typeface="Arial"/>
              <a:ea typeface="Arial"/>
              <a:cs typeface="Arial"/>
              <a:sym typeface="Arial"/>
            </a:endParaRPr>
          </a:p>
          <a:p>
            <a:pPr indent="-425450" lvl="0" marL="431800" marR="0" rtl="0" algn="l">
              <a:lnSpc>
                <a:spcPct val="150000"/>
              </a:lnSpc>
              <a:spcBef>
                <a:spcPts val="0"/>
              </a:spcBef>
              <a:spcAft>
                <a:spcPts val="0"/>
              </a:spcAft>
              <a:buClr>
                <a:srgbClr val="000000"/>
              </a:buClr>
              <a:buSzPts val="2100"/>
              <a:buFont typeface="Noto Sans Symbols"/>
              <a:buChar char="⮚"/>
            </a:pPr>
            <a:r>
              <a:rPr lang="en-US" sz="2100">
                <a:solidFill>
                  <a:srgbClr val="000000"/>
                </a:solidFill>
                <a:latin typeface="Arial"/>
                <a:ea typeface="Arial"/>
                <a:cs typeface="Arial"/>
                <a:sym typeface="Arial"/>
              </a:rPr>
              <a:t>Named Beneficiary</a:t>
            </a:r>
            <a:endParaRPr sz="2100">
              <a:solidFill>
                <a:srgbClr val="000000"/>
              </a:solidFill>
              <a:latin typeface="Arial"/>
              <a:ea typeface="Arial"/>
              <a:cs typeface="Arial"/>
              <a:sym typeface="Arial"/>
            </a:endParaRPr>
          </a:p>
          <a:p>
            <a:pPr indent="-425450" lvl="0" marL="431800" marR="0" rtl="0" algn="l">
              <a:lnSpc>
                <a:spcPct val="150000"/>
              </a:lnSpc>
              <a:spcBef>
                <a:spcPts val="0"/>
              </a:spcBef>
              <a:spcAft>
                <a:spcPts val="0"/>
              </a:spcAft>
              <a:buClr>
                <a:srgbClr val="000000"/>
              </a:buClr>
              <a:buSzPts val="2100"/>
              <a:buFont typeface="Noto Sans Symbols"/>
              <a:buChar char="⮚"/>
            </a:pPr>
            <a:r>
              <a:rPr lang="en-US" sz="2100">
                <a:solidFill>
                  <a:srgbClr val="000000"/>
                </a:solidFill>
                <a:latin typeface="Arial"/>
                <a:ea typeface="Arial"/>
                <a:cs typeface="Arial"/>
                <a:sym typeface="Arial"/>
              </a:rPr>
              <a:t>Bypass Probate</a:t>
            </a:r>
            <a:endParaRPr sz="2100">
              <a:solidFill>
                <a:srgbClr val="000000"/>
              </a:solidFill>
              <a:latin typeface="Arial"/>
              <a:ea typeface="Arial"/>
              <a:cs typeface="Arial"/>
              <a:sym typeface="Arial"/>
            </a:endParaRPr>
          </a:p>
          <a:p>
            <a:pPr indent="-425450" lvl="0" marL="431800" marR="0" rtl="0" algn="l">
              <a:lnSpc>
                <a:spcPct val="150000"/>
              </a:lnSpc>
              <a:spcBef>
                <a:spcPts val="0"/>
              </a:spcBef>
              <a:spcAft>
                <a:spcPts val="0"/>
              </a:spcAft>
              <a:buClr>
                <a:srgbClr val="000000"/>
              </a:buClr>
              <a:buSzPts val="2100"/>
              <a:buFont typeface="Noto Sans Symbols"/>
              <a:buChar char="⮚"/>
            </a:pPr>
            <a:r>
              <a:rPr lang="en-US" sz="2100">
                <a:solidFill>
                  <a:srgbClr val="000000"/>
                </a:solidFill>
                <a:latin typeface="Arial"/>
                <a:ea typeface="Arial"/>
                <a:cs typeface="Arial"/>
                <a:sym typeface="Arial"/>
              </a:rPr>
              <a:t>Bypass Taxation</a:t>
            </a:r>
            <a:endParaRPr sz="2100">
              <a:solidFill>
                <a:srgbClr val="000000"/>
              </a:solidFill>
              <a:latin typeface="Arial"/>
              <a:ea typeface="Arial"/>
              <a:cs typeface="Arial"/>
              <a:sym typeface="Arial"/>
            </a:endParaRPr>
          </a:p>
          <a:p>
            <a:pPr indent="-425450" lvl="0" marL="431800" marR="0" rtl="0" algn="l">
              <a:lnSpc>
                <a:spcPct val="150000"/>
              </a:lnSpc>
              <a:spcBef>
                <a:spcPts val="0"/>
              </a:spcBef>
              <a:spcAft>
                <a:spcPts val="0"/>
              </a:spcAft>
              <a:buClr>
                <a:srgbClr val="000000"/>
              </a:buClr>
              <a:buSzPts val="2100"/>
              <a:buFont typeface="Noto Sans Symbols"/>
              <a:buChar char="⮚"/>
            </a:pPr>
            <a:r>
              <a:rPr lang="en-US" sz="2100">
                <a:solidFill>
                  <a:srgbClr val="000000"/>
                </a:solidFill>
                <a:latin typeface="Arial"/>
                <a:ea typeface="Arial"/>
                <a:cs typeface="Arial"/>
                <a:sym typeface="Arial"/>
              </a:rPr>
              <a:t>Bypass Will</a:t>
            </a:r>
            <a:endParaRPr sz="2100">
              <a:solidFill>
                <a:srgbClr val="000000"/>
              </a:solidFill>
              <a:latin typeface="Arial"/>
              <a:ea typeface="Arial"/>
              <a:cs typeface="Arial"/>
              <a:sym typeface="Arial"/>
            </a:endParaRPr>
          </a:p>
          <a:p>
            <a:pPr indent="-425450" lvl="0" marL="431800" marR="0" rtl="0" algn="l">
              <a:lnSpc>
                <a:spcPct val="150000"/>
              </a:lnSpc>
              <a:spcBef>
                <a:spcPts val="0"/>
              </a:spcBef>
              <a:spcAft>
                <a:spcPts val="0"/>
              </a:spcAft>
              <a:buClr>
                <a:srgbClr val="000000"/>
              </a:buClr>
              <a:buSzPts val="2100"/>
              <a:buFont typeface="Noto Sans Symbols"/>
              <a:buChar char="⮚"/>
            </a:pPr>
            <a:r>
              <a:rPr lang="en-US" sz="2100">
                <a:solidFill>
                  <a:srgbClr val="000000"/>
                </a:solidFill>
                <a:latin typeface="Arial"/>
                <a:ea typeface="Arial"/>
                <a:cs typeface="Arial"/>
                <a:sym typeface="Arial"/>
              </a:rPr>
              <a:t>Creditor Protection</a:t>
            </a:r>
            <a:endParaRPr sz="2100">
              <a:solidFill>
                <a:srgbClr val="000000"/>
              </a:solidFill>
              <a:latin typeface="Arial"/>
              <a:ea typeface="Arial"/>
              <a:cs typeface="Arial"/>
              <a:sym typeface="Arial"/>
            </a:endParaRPr>
          </a:p>
        </p:txBody>
      </p:sp>
      <p:sp>
        <p:nvSpPr>
          <p:cNvPr id="258" name="Google Shape;258;g1ee5b33855f_3_105"/>
          <p:cNvSpPr/>
          <p:nvPr/>
        </p:nvSpPr>
        <p:spPr>
          <a:xfrm>
            <a:off x="8371017" y="4306056"/>
            <a:ext cx="3728862" cy="2673636"/>
          </a:xfrm>
          <a:prstGeom prst="arc">
            <a:avLst>
              <a:gd fmla="val 16491740" name="adj1"/>
              <a:gd fmla="val 5024228" name="adj2"/>
            </a:avLst>
          </a:prstGeom>
          <a:noFill/>
          <a:ln cap="flat" cmpd="sng" w="28575">
            <a:solidFill>
              <a:schemeClr val="dk1"/>
            </a:solidFill>
            <a:prstDash val="solid"/>
            <a:round/>
            <a:headEnd len="sm" w="sm" type="none"/>
            <a:tailEnd len="sm" w="sm" type="none"/>
          </a:ln>
        </p:spPr>
        <p:txBody>
          <a:bodyPr anchorCtr="0" anchor="ctr" bIns="68550" lIns="137150" spcFirstLastPara="1" rIns="137150" wrap="square" tIns="68550">
            <a:noAutofit/>
          </a:bodyPr>
          <a:lstStyle/>
          <a:p>
            <a:pPr indent="0" lvl="0" marL="0" marR="0" rtl="0" algn="l">
              <a:spcBef>
                <a:spcPts val="0"/>
              </a:spcBef>
              <a:spcAft>
                <a:spcPts val="0"/>
              </a:spcAft>
              <a:buNone/>
            </a:pPr>
            <a:r>
              <a:t/>
            </a:r>
            <a:endParaRPr sz="2700">
              <a:solidFill>
                <a:srgbClr val="000000"/>
              </a:solidFill>
              <a:latin typeface="Book Antiqua"/>
              <a:ea typeface="Book Antiqua"/>
              <a:cs typeface="Book Antiqua"/>
              <a:sym typeface="Book Antiqua"/>
            </a:endParaRPr>
          </a:p>
        </p:txBody>
      </p:sp>
      <p:cxnSp>
        <p:nvCxnSpPr>
          <p:cNvPr id="259" name="Google Shape;259;g1ee5b33855f_3_105"/>
          <p:cNvCxnSpPr/>
          <p:nvPr/>
        </p:nvCxnSpPr>
        <p:spPr>
          <a:xfrm>
            <a:off x="11456276" y="6698063"/>
            <a:ext cx="0" cy="1114509"/>
          </a:xfrm>
          <a:prstGeom prst="straightConnector1">
            <a:avLst/>
          </a:prstGeom>
          <a:noFill/>
          <a:ln cap="flat" cmpd="sng" w="28575">
            <a:solidFill>
              <a:schemeClr val="dk1"/>
            </a:solidFill>
            <a:prstDash val="solid"/>
            <a:round/>
            <a:headEnd len="sm" w="sm" type="none"/>
            <a:tailEnd len="med" w="med" type="stealth"/>
          </a:ln>
        </p:spPr>
      </p:cxnSp>
      <p:cxnSp>
        <p:nvCxnSpPr>
          <p:cNvPr id="260" name="Google Shape;260;g1ee5b33855f_3_105"/>
          <p:cNvCxnSpPr/>
          <p:nvPr/>
        </p:nvCxnSpPr>
        <p:spPr>
          <a:xfrm rot="10800000">
            <a:off x="11499729" y="2816373"/>
            <a:ext cx="0" cy="1757997"/>
          </a:xfrm>
          <a:prstGeom prst="straightConnector1">
            <a:avLst/>
          </a:prstGeom>
          <a:noFill/>
          <a:ln cap="flat" cmpd="sng" w="28575">
            <a:solidFill>
              <a:schemeClr val="dk1"/>
            </a:solidFill>
            <a:prstDash val="solid"/>
            <a:round/>
            <a:headEnd len="sm" w="sm" type="none"/>
            <a:tailEnd len="med" w="med" type="stealth"/>
          </a:ln>
        </p:spPr>
      </p:cxnSp>
      <p:sp>
        <p:nvSpPr>
          <p:cNvPr id="261" name="Google Shape;261;g1ee5b33855f_3_105"/>
          <p:cNvSpPr/>
          <p:nvPr/>
        </p:nvSpPr>
        <p:spPr>
          <a:xfrm>
            <a:off x="2286002" y="65901"/>
            <a:ext cx="277097" cy="553998"/>
          </a:xfrm>
          <a:prstGeom prst="rect">
            <a:avLst/>
          </a:prstGeom>
          <a:noFill/>
          <a:ln>
            <a:noFill/>
          </a:ln>
        </p:spPr>
        <p:txBody>
          <a:bodyPr anchorCtr="0" anchor="ctr" bIns="68550" lIns="137150" spcFirstLastPara="1" rIns="137150" wrap="square" tIns="68550">
            <a:noAutofit/>
          </a:bodyPr>
          <a:lstStyle/>
          <a:p>
            <a:pPr indent="0" lvl="0" marL="0" marR="0" rtl="0" algn="l">
              <a:spcBef>
                <a:spcPts val="0"/>
              </a:spcBef>
              <a:spcAft>
                <a:spcPts val="0"/>
              </a:spcAft>
              <a:buNone/>
            </a:pPr>
            <a:r>
              <a:t/>
            </a:r>
            <a:endParaRPr sz="2700">
              <a:solidFill>
                <a:srgbClr val="000000"/>
              </a:solidFill>
              <a:latin typeface="Book Antiqua"/>
              <a:ea typeface="Book Antiqua"/>
              <a:cs typeface="Book Antiqua"/>
              <a:sym typeface="Book Antiqua"/>
            </a:endParaRPr>
          </a:p>
        </p:txBody>
      </p:sp>
      <p:sp>
        <p:nvSpPr>
          <p:cNvPr id="262" name="Google Shape;262;g1ee5b33855f_3_105"/>
          <p:cNvSpPr txBox="1"/>
          <p:nvPr/>
        </p:nvSpPr>
        <p:spPr>
          <a:xfrm>
            <a:off x="10427973" y="5276891"/>
            <a:ext cx="1722565" cy="553998"/>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b="1" lang="en-US" sz="2700">
                <a:solidFill>
                  <a:srgbClr val="FF0000"/>
                </a:solidFill>
                <a:latin typeface="Times New Roman"/>
                <a:ea typeface="Times New Roman"/>
                <a:cs typeface="Times New Roman"/>
                <a:sym typeface="Times New Roman"/>
              </a:rPr>
              <a:t>ESTATE</a:t>
            </a:r>
            <a:endParaRPr b="1" sz="2700">
              <a:solidFill>
                <a:srgbClr val="FF0000"/>
              </a:solidFill>
              <a:latin typeface="Times New Roman"/>
              <a:ea typeface="Times New Roman"/>
              <a:cs typeface="Times New Roman"/>
              <a:sym typeface="Times New Roman"/>
            </a:endParaRPr>
          </a:p>
        </p:txBody>
      </p:sp>
      <p:sp>
        <p:nvSpPr>
          <p:cNvPr id="263" name="Google Shape;263;g1ee5b33855f_3_105"/>
          <p:cNvSpPr txBox="1"/>
          <p:nvPr/>
        </p:nvSpPr>
        <p:spPr>
          <a:xfrm>
            <a:off x="8212034" y="418372"/>
            <a:ext cx="8385585" cy="1061769"/>
          </a:xfrm>
          <a:prstGeom prst="rect">
            <a:avLst/>
          </a:prstGeom>
          <a:noFill/>
          <a:ln>
            <a:noFill/>
          </a:ln>
        </p:spPr>
        <p:txBody>
          <a:bodyPr anchorCtr="0" anchor="t" bIns="68550" lIns="137150" spcFirstLastPara="1" rIns="137150" wrap="square" tIns="68550">
            <a:spAutoFit/>
          </a:bodyPr>
          <a:lstStyle/>
          <a:p>
            <a:pPr indent="0" lvl="0" marL="0" marR="0" rtl="0" algn="ctr">
              <a:spcBef>
                <a:spcPts val="0"/>
              </a:spcBef>
              <a:spcAft>
                <a:spcPts val="0"/>
              </a:spcAft>
              <a:buNone/>
            </a:pPr>
            <a:r>
              <a:rPr b="1" lang="en-US" sz="6000" u="sng">
                <a:solidFill>
                  <a:srgbClr val="FF0000"/>
                </a:solidFill>
                <a:latin typeface="Arial"/>
                <a:ea typeface="Arial"/>
                <a:cs typeface="Arial"/>
                <a:sym typeface="Arial"/>
              </a:rPr>
              <a:t>WALL OF DEATH</a:t>
            </a:r>
            <a:endParaRPr b="1" sz="6000" u="sng">
              <a:solidFill>
                <a:srgbClr val="FF0000"/>
              </a:solidFill>
              <a:latin typeface="Arial"/>
              <a:ea typeface="Arial"/>
              <a:cs typeface="Arial"/>
              <a:sym typeface="Arial"/>
            </a:endParaRPr>
          </a:p>
        </p:txBody>
      </p:sp>
      <p:sp>
        <p:nvSpPr>
          <p:cNvPr id="264" name="Google Shape;264;g1ee5b33855f_3_105"/>
          <p:cNvSpPr txBox="1"/>
          <p:nvPr/>
        </p:nvSpPr>
        <p:spPr>
          <a:xfrm>
            <a:off x="10826076" y="1480209"/>
            <a:ext cx="1260450" cy="55395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700">
                <a:solidFill>
                  <a:srgbClr val="000000"/>
                </a:solidFill>
                <a:latin typeface="Book Antiqua"/>
                <a:ea typeface="Book Antiqua"/>
                <a:cs typeface="Book Antiqua"/>
                <a:sym typeface="Book Antiqua"/>
              </a:rPr>
              <a:t>WILL</a:t>
            </a:r>
            <a:endParaRPr sz="2700">
              <a:solidFill>
                <a:srgbClr val="000000"/>
              </a:solidFill>
              <a:latin typeface="Book Antiqua"/>
              <a:ea typeface="Book Antiqua"/>
              <a:cs typeface="Book Antiqua"/>
              <a:sym typeface="Book Antiqua"/>
            </a:endParaRPr>
          </a:p>
        </p:txBody>
      </p:sp>
      <p:sp>
        <p:nvSpPr>
          <p:cNvPr id="265" name="Google Shape;265;g1ee5b33855f_3_105"/>
          <p:cNvSpPr txBox="1"/>
          <p:nvPr/>
        </p:nvSpPr>
        <p:spPr>
          <a:xfrm>
            <a:off x="10487678" y="2148300"/>
            <a:ext cx="1937250" cy="55395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2700">
                <a:solidFill>
                  <a:srgbClr val="000000"/>
                </a:solidFill>
                <a:latin typeface="Book Antiqua"/>
                <a:ea typeface="Book Antiqua"/>
                <a:cs typeface="Book Antiqua"/>
                <a:sym typeface="Book Antiqua"/>
              </a:rPr>
              <a:t>PROBATE</a:t>
            </a:r>
            <a:endParaRPr sz="2700">
              <a:solidFill>
                <a:srgbClr val="000000"/>
              </a:solidFill>
              <a:latin typeface="Book Antiqua"/>
              <a:ea typeface="Book Antiqua"/>
              <a:cs typeface="Book Antiqua"/>
              <a:sym typeface="Book Antiqua"/>
            </a:endParaRPr>
          </a:p>
        </p:txBody>
      </p:sp>
      <p:sp>
        <p:nvSpPr>
          <p:cNvPr id="266" name="Google Shape;266;g1ee5b33855f_3_105"/>
          <p:cNvSpPr txBox="1"/>
          <p:nvPr/>
        </p:nvSpPr>
        <p:spPr>
          <a:xfrm>
            <a:off x="13234848" y="2008398"/>
            <a:ext cx="2700450" cy="161595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BENEFICIARIES</a:t>
            </a:r>
            <a:endParaRPr sz="2400">
              <a:solidFill>
                <a:srgbClr val="FF0000"/>
              </a:solidFill>
              <a:latin typeface="Arial"/>
              <a:ea typeface="Arial"/>
              <a:cs typeface="Arial"/>
              <a:sym typeface="Arial"/>
            </a:endParaRPr>
          </a:p>
          <a:p>
            <a:pPr indent="-431800" lvl="0" marL="431800" marR="0" rtl="0" algn="l">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Spouse</a:t>
            </a:r>
            <a:endParaRPr sz="2100">
              <a:solidFill>
                <a:srgbClr val="000000"/>
              </a:solidFill>
              <a:latin typeface="Arial"/>
              <a:ea typeface="Arial"/>
              <a:cs typeface="Arial"/>
              <a:sym typeface="Arial"/>
            </a:endParaRPr>
          </a:p>
          <a:p>
            <a:pPr indent="-431800" lvl="0" marL="431800" marR="0" rtl="0" algn="l">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Children</a:t>
            </a:r>
            <a:endParaRPr sz="2100">
              <a:solidFill>
                <a:srgbClr val="000000"/>
              </a:solidFill>
              <a:latin typeface="Arial"/>
              <a:ea typeface="Arial"/>
              <a:cs typeface="Arial"/>
              <a:sym typeface="Arial"/>
            </a:endParaRPr>
          </a:p>
          <a:p>
            <a:pPr indent="-431800" lvl="0" marL="431800" marR="0" rtl="0" algn="l">
              <a:spcBef>
                <a:spcPts val="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Grandchildren</a:t>
            </a:r>
            <a:endParaRPr sz="2400">
              <a:solidFill>
                <a:srgbClr val="000000"/>
              </a:solidFill>
              <a:latin typeface="Arial"/>
              <a:ea typeface="Arial"/>
              <a:cs typeface="Arial"/>
              <a:sym typeface="Arial"/>
            </a:endParaRPr>
          </a:p>
        </p:txBody>
      </p:sp>
      <p:cxnSp>
        <p:nvCxnSpPr>
          <p:cNvPr id="267" name="Google Shape;267;g1ee5b33855f_3_105"/>
          <p:cNvCxnSpPr/>
          <p:nvPr/>
        </p:nvCxnSpPr>
        <p:spPr>
          <a:xfrm flipH="1" rot="10800000">
            <a:off x="7438026" y="7787669"/>
            <a:ext cx="7152300" cy="24900"/>
          </a:xfrm>
          <a:prstGeom prst="straightConnector1">
            <a:avLst/>
          </a:prstGeom>
          <a:noFill/>
          <a:ln cap="flat" cmpd="sng" w="28575">
            <a:solidFill>
              <a:schemeClr val="dk1"/>
            </a:solidFill>
            <a:prstDash val="solid"/>
            <a:round/>
            <a:headEnd len="sm" w="sm" type="none"/>
            <a:tailEnd len="sm" w="sm" type="none"/>
          </a:ln>
        </p:spPr>
      </p:cxnSp>
      <p:cxnSp>
        <p:nvCxnSpPr>
          <p:cNvPr id="268" name="Google Shape;268;g1ee5b33855f_3_105"/>
          <p:cNvCxnSpPr>
            <a:endCxn id="266" idx="2"/>
          </p:cNvCxnSpPr>
          <p:nvPr/>
        </p:nvCxnSpPr>
        <p:spPr>
          <a:xfrm rot="10800000">
            <a:off x="14585073" y="3624348"/>
            <a:ext cx="9900" cy="4137000"/>
          </a:xfrm>
          <a:prstGeom prst="straightConnector1">
            <a:avLst/>
          </a:prstGeom>
          <a:noFill/>
          <a:ln cap="flat" cmpd="sng" w="28575">
            <a:solidFill>
              <a:schemeClr val="dk1"/>
            </a:solidFill>
            <a:prstDash val="solid"/>
            <a:round/>
            <a:headEnd len="sm" w="sm" type="none"/>
            <a:tailEnd len="med" w="med" type="stealth"/>
          </a:ln>
        </p:spPr>
      </p:cxnSp>
      <p:sp>
        <p:nvSpPr>
          <p:cNvPr id="269" name="Google Shape;269;g1ee5b33855f_3_105"/>
          <p:cNvSpPr txBox="1"/>
          <p:nvPr/>
        </p:nvSpPr>
        <p:spPr>
          <a:xfrm>
            <a:off x="7734953" y="2117696"/>
            <a:ext cx="2830592" cy="969497"/>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b="1" lang="en-US" sz="2700">
                <a:solidFill>
                  <a:srgbClr val="000000"/>
                </a:solidFill>
                <a:latin typeface="Arial"/>
                <a:ea typeface="Arial"/>
                <a:cs typeface="Arial"/>
                <a:sym typeface="Arial"/>
              </a:rPr>
              <a:t>Creditors</a:t>
            </a:r>
            <a:endParaRPr b="1" sz="2100">
              <a:solidFill>
                <a:srgbClr val="000000"/>
              </a:solidFill>
              <a:latin typeface="Arial"/>
              <a:ea typeface="Arial"/>
              <a:cs typeface="Arial"/>
              <a:sym typeface="Arial"/>
            </a:endParaRPr>
          </a:p>
          <a:p>
            <a:pPr indent="0" lvl="0" marL="0" marR="0" rtl="0" algn="l">
              <a:spcBef>
                <a:spcPts val="0"/>
              </a:spcBef>
              <a:spcAft>
                <a:spcPts val="0"/>
              </a:spcAft>
              <a:buNone/>
            </a:pPr>
            <a:r>
              <a:rPr b="1" lang="en-US" sz="2700">
                <a:solidFill>
                  <a:srgbClr val="000000"/>
                </a:solidFill>
                <a:latin typeface="Arial"/>
                <a:ea typeface="Arial"/>
                <a:cs typeface="Arial"/>
                <a:sym typeface="Arial"/>
              </a:rPr>
              <a:t>Tax Man (CRA)</a:t>
            </a:r>
            <a:endParaRPr b="1" sz="2700">
              <a:solidFill>
                <a:srgbClr val="000000"/>
              </a:solidFill>
              <a:latin typeface="Arial"/>
              <a:ea typeface="Arial"/>
              <a:cs typeface="Arial"/>
              <a:sym typeface="Arial"/>
            </a:endParaRPr>
          </a:p>
        </p:txBody>
      </p:sp>
      <p:cxnSp>
        <p:nvCxnSpPr>
          <p:cNvPr id="270" name="Google Shape;270;g1ee5b33855f_3_105"/>
          <p:cNvCxnSpPr/>
          <p:nvPr/>
        </p:nvCxnSpPr>
        <p:spPr>
          <a:xfrm rot="10800000">
            <a:off x="9197516" y="3188891"/>
            <a:ext cx="0" cy="2088000"/>
          </a:xfrm>
          <a:prstGeom prst="straightConnector1">
            <a:avLst/>
          </a:prstGeom>
          <a:noFill/>
          <a:ln cap="flat" cmpd="sng" w="28575">
            <a:solidFill>
              <a:schemeClr val="dk1"/>
            </a:solidFill>
            <a:prstDash val="solid"/>
            <a:round/>
            <a:headEnd len="sm" w="sm" type="none"/>
            <a:tailEnd len="med" w="med" type="stealth"/>
          </a:ln>
        </p:spPr>
      </p:cxnSp>
      <p:cxnSp>
        <p:nvCxnSpPr>
          <p:cNvPr id="271" name="Google Shape;271;g1ee5b33855f_3_105"/>
          <p:cNvCxnSpPr/>
          <p:nvPr/>
        </p:nvCxnSpPr>
        <p:spPr>
          <a:xfrm rot="10800000">
            <a:off x="13407203" y="3541810"/>
            <a:ext cx="15600" cy="614400"/>
          </a:xfrm>
          <a:prstGeom prst="straightConnector1">
            <a:avLst/>
          </a:prstGeom>
          <a:noFill/>
          <a:ln cap="flat" cmpd="sng" w="28575">
            <a:solidFill>
              <a:schemeClr val="dk1"/>
            </a:solidFill>
            <a:prstDash val="solid"/>
            <a:round/>
            <a:headEnd len="sm" w="sm" type="none"/>
            <a:tailEnd len="med" w="med" type="stealth"/>
          </a:ln>
        </p:spPr>
      </p:cxnSp>
      <p:cxnSp>
        <p:nvCxnSpPr>
          <p:cNvPr id="272" name="Google Shape;272;g1ee5b33855f_3_105"/>
          <p:cNvCxnSpPr/>
          <p:nvPr/>
        </p:nvCxnSpPr>
        <p:spPr>
          <a:xfrm flipH="1" rot="10800000">
            <a:off x="11605851" y="4152598"/>
            <a:ext cx="1801200" cy="3600"/>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ee5b33855f_3_127"/>
          <p:cNvSpPr txBox="1"/>
          <p:nvPr>
            <p:ph type="title"/>
          </p:nvPr>
        </p:nvSpPr>
        <p:spPr>
          <a:xfrm>
            <a:off x="2057400" y="1193292"/>
            <a:ext cx="15361800" cy="1851600"/>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000000"/>
              </a:buClr>
              <a:buSzPts val="7200"/>
              <a:buFont typeface="Arial"/>
              <a:buNone/>
            </a:pPr>
            <a:r>
              <a:rPr lang="en-US" sz="7200">
                <a:latin typeface="Arial"/>
                <a:ea typeface="Arial"/>
                <a:cs typeface="Arial"/>
                <a:sym typeface="Arial"/>
              </a:rPr>
              <a:t>ESTATE PLANNING</a:t>
            </a:r>
            <a:endParaRPr sz="7200">
              <a:latin typeface="Arial"/>
              <a:ea typeface="Arial"/>
              <a:cs typeface="Arial"/>
              <a:sym typeface="Arial"/>
            </a:endParaRPr>
          </a:p>
        </p:txBody>
      </p:sp>
      <p:sp>
        <p:nvSpPr>
          <p:cNvPr id="278" name="Google Shape;278;g1ee5b33855f_3_127"/>
          <p:cNvSpPr txBox="1"/>
          <p:nvPr/>
        </p:nvSpPr>
        <p:spPr>
          <a:xfrm>
            <a:off x="2057399" y="3721100"/>
            <a:ext cx="15837000" cy="2570400"/>
          </a:xfrm>
          <a:prstGeom prst="rect">
            <a:avLst/>
          </a:prstGeom>
          <a:noFill/>
          <a:ln>
            <a:noFill/>
          </a:ln>
        </p:spPr>
        <p:txBody>
          <a:bodyPr anchorCtr="0" anchor="b" bIns="68550" lIns="137150" spcFirstLastPara="1" rIns="137150" wrap="square" tIns="68550">
            <a:spAutoFit/>
          </a:bodyPr>
          <a:lstStyle/>
          <a:p>
            <a:pPr indent="0" lvl="0" marL="0" marR="0" rtl="0" algn="l">
              <a:spcBef>
                <a:spcPts val="0"/>
              </a:spcBef>
              <a:spcAft>
                <a:spcPts val="0"/>
              </a:spcAft>
              <a:buNone/>
            </a:pPr>
            <a:r>
              <a:t/>
            </a:r>
            <a:endParaRPr sz="3800">
              <a:solidFill>
                <a:schemeClr val="dk1"/>
              </a:solidFill>
              <a:latin typeface="Arial"/>
              <a:ea typeface="Arial"/>
              <a:cs typeface="Arial"/>
              <a:sym typeface="Arial"/>
            </a:endParaRPr>
          </a:p>
          <a:p>
            <a:pPr indent="-520700" lvl="0" marL="520700" marR="0" rtl="0" algn="l">
              <a:spcBef>
                <a:spcPts val="0"/>
              </a:spcBef>
              <a:spcAft>
                <a:spcPts val="0"/>
              </a:spcAft>
              <a:buClr>
                <a:srgbClr val="111111"/>
              </a:buClr>
              <a:buSzPts val="3000"/>
              <a:buFont typeface="Arial"/>
              <a:buChar char="•"/>
            </a:pPr>
            <a:r>
              <a:rPr b="0" i="0" lang="en-US" sz="3000">
                <a:solidFill>
                  <a:srgbClr val="111111"/>
                </a:solidFill>
                <a:latin typeface="Arial"/>
                <a:ea typeface="Arial"/>
                <a:cs typeface="Arial"/>
                <a:sym typeface="Arial"/>
              </a:rPr>
              <a:t>Estate planning refers to the management of how assets will be transferred to beneficiaries when an individual passes away</a:t>
            </a:r>
            <a:endParaRPr sz="2100"/>
          </a:p>
          <a:p>
            <a:pPr indent="-330200" lvl="0" marL="520700" marR="0" rtl="0" algn="l">
              <a:spcBef>
                <a:spcPts val="0"/>
              </a:spcBef>
              <a:spcAft>
                <a:spcPts val="0"/>
              </a:spcAft>
              <a:buClr>
                <a:schemeClr val="dk1"/>
              </a:buClr>
              <a:buSzPts val="3000"/>
              <a:buFont typeface="Arial"/>
              <a:buNone/>
            </a:pPr>
            <a:r>
              <a:t/>
            </a:r>
            <a:endParaRPr sz="3000">
              <a:solidFill>
                <a:srgbClr val="111111"/>
              </a:solidFill>
              <a:latin typeface="Arial"/>
              <a:ea typeface="Arial"/>
              <a:cs typeface="Arial"/>
              <a:sym typeface="Arial"/>
            </a:endParaRPr>
          </a:p>
          <a:p>
            <a:pPr indent="-520700" lvl="0" marL="520700" marR="0" rtl="0" algn="l">
              <a:spcBef>
                <a:spcPts val="0"/>
              </a:spcBef>
              <a:spcAft>
                <a:spcPts val="0"/>
              </a:spcAft>
              <a:buClr>
                <a:srgbClr val="111111"/>
              </a:buClr>
              <a:buSzPts val="3000"/>
              <a:buFont typeface="Arial"/>
              <a:buChar char="•"/>
            </a:pPr>
            <a:r>
              <a:rPr b="0" i="0" lang="en-US" sz="3000">
                <a:solidFill>
                  <a:srgbClr val="111111"/>
                </a:solidFill>
                <a:latin typeface="Arial"/>
                <a:ea typeface="Arial"/>
                <a:cs typeface="Arial"/>
                <a:sym typeface="Arial"/>
              </a:rPr>
              <a:t>Required to ensure you have a say on how your assets are handled</a:t>
            </a:r>
            <a:endParaRPr sz="3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adientRiseVTI">
  <a:themeElements>
    <a:clrScheme name="GradientRise">
      <a:dk1>
        <a:srgbClr val="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